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7.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8.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9.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1.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2.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 id="2147483686" r:id="rId3"/>
    <p:sldMasterId id="2147483689" r:id="rId4"/>
    <p:sldMasterId id="2147483698" r:id="rId5"/>
    <p:sldMasterId id="2147483708" r:id="rId6"/>
    <p:sldMasterId id="2147483727" r:id="rId7"/>
    <p:sldMasterId id="2147483735" r:id="rId8"/>
    <p:sldMasterId id="2147483747" r:id="rId9"/>
    <p:sldMasterId id="2147483766" r:id="rId10"/>
    <p:sldMasterId id="2147483774" r:id="rId11"/>
    <p:sldMasterId id="2147483793" r:id="rId12"/>
    <p:sldMasterId id="2147483812" r:id="rId13"/>
  </p:sldMasterIdLst>
  <p:notesMasterIdLst>
    <p:notesMasterId r:id="rId58"/>
  </p:notesMasterIdLst>
  <p:sldIdLst>
    <p:sldId id="356" r:id="rId14"/>
    <p:sldId id="357" r:id="rId15"/>
    <p:sldId id="358" r:id="rId16"/>
    <p:sldId id="360" r:id="rId17"/>
    <p:sldId id="361" r:id="rId18"/>
    <p:sldId id="393" r:id="rId19"/>
    <p:sldId id="370" r:id="rId20"/>
    <p:sldId id="365" r:id="rId21"/>
    <p:sldId id="366" r:id="rId22"/>
    <p:sldId id="367" r:id="rId23"/>
    <p:sldId id="369" r:id="rId24"/>
    <p:sldId id="368" r:id="rId25"/>
    <p:sldId id="394" r:id="rId26"/>
    <p:sldId id="348" r:id="rId27"/>
    <p:sldId id="397" r:id="rId28"/>
    <p:sldId id="398" r:id="rId29"/>
    <p:sldId id="399" r:id="rId30"/>
    <p:sldId id="400" r:id="rId31"/>
    <p:sldId id="372" r:id="rId32"/>
    <p:sldId id="376" r:id="rId33"/>
    <p:sldId id="378" r:id="rId34"/>
    <p:sldId id="390" r:id="rId35"/>
    <p:sldId id="406" r:id="rId36"/>
    <p:sldId id="407" r:id="rId37"/>
    <p:sldId id="403" r:id="rId38"/>
    <p:sldId id="391" r:id="rId39"/>
    <p:sldId id="375" r:id="rId40"/>
    <p:sldId id="392" r:id="rId41"/>
    <p:sldId id="379" r:id="rId42"/>
    <p:sldId id="380" r:id="rId43"/>
    <p:sldId id="381" r:id="rId44"/>
    <p:sldId id="382" r:id="rId45"/>
    <p:sldId id="327" r:id="rId46"/>
    <p:sldId id="395" r:id="rId47"/>
    <p:sldId id="338" r:id="rId48"/>
    <p:sldId id="339" r:id="rId49"/>
    <p:sldId id="405" r:id="rId50"/>
    <p:sldId id="383" r:id="rId51"/>
    <p:sldId id="384" r:id="rId52"/>
    <p:sldId id="353" r:id="rId53"/>
    <p:sldId id="347" r:id="rId54"/>
    <p:sldId id="341" r:id="rId55"/>
    <p:sldId id="396" r:id="rId56"/>
    <p:sldId id="343"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rfinkel, Phoebe" initials="PG" lastIdx="7" clrIdx="0"/>
  <p:cmAuthor id="1" name="Taragan, Yamit" initials="YT" lastIdx="25" clrIdx="1"/>
  <p:cmAuthor id="2" name="Clark, Ben" initials="BC" lastIdx="1" clrIdx="2"/>
  <p:cmAuthor id="3" name="Helmer, Rebecca" initials="HR" lastIdx="29" clrIdx="3"/>
  <p:cmAuthor id="4" name="Sheth, Isha" initials="SI" lastIdx="2" clrIdx="4"/>
  <p:cmAuthor id="5" name="Huber, Margot" initials="HM" lastIdx="1" clrIdx="5"/>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77" autoAdjust="0"/>
    <p:restoredTop sz="95514" autoAdjust="0"/>
  </p:normalViewPr>
  <p:slideViewPr>
    <p:cSldViewPr>
      <p:cViewPr varScale="1">
        <p:scale>
          <a:sx n="66" d="100"/>
          <a:sy n="66" d="100"/>
        </p:scale>
        <p:origin x="62" y="29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commentAuthors" Target="commentAuthors.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801976-2BC9-4F53-ABB6-1CB7D8D9D31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11FE8F51-576C-48ED-AEAB-02C7F400D9B9}">
      <dgm:prSet phldrT="[Text]" custT="1"/>
      <dgm:spPr/>
      <dgm:t>
        <a:bodyPr/>
        <a:lstStyle/>
        <a:p>
          <a:r>
            <a:rPr lang="en-US" sz="2000" dirty="0" smtClean="0"/>
            <a:t>Head of RSM</a:t>
          </a:r>
        </a:p>
      </dgm:t>
    </dgm:pt>
    <dgm:pt modelId="{C7428E4C-9ABD-4730-9F7E-4066546CDD1C}" type="parTrans" cxnId="{C788118D-9AE2-438E-92C7-538EADE72EB7}">
      <dgm:prSet/>
      <dgm:spPr/>
      <dgm:t>
        <a:bodyPr/>
        <a:lstStyle/>
        <a:p>
          <a:endParaRPr lang="en-US"/>
        </a:p>
      </dgm:t>
    </dgm:pt>
    <dgm:pt modelId="{AFFE08FB-1F92-48F2-88E6-8F0903013D29}" type="sibTrans" cxnId="{C788118D-9AE2-438E-92C7-538EADE72EB7}">
      <dgm:prSet/>
      <dgm:spPr/>
      <dgm:t>
        <a:bodyPr/>
        <a:lstStyle/>
        <a:p>
          <a:endParaRPr lang="en-US"/>
        </a:p>
      </dgm:t>
    </dgm:pt>
    <dgm:pt modelId="{A8C054F0-9BFE-47CA-9404-3E1E14A1F834}">
      <dgm:prSet phldrT="[Text]" custT="1"/>
      <dgm:spPr>
        <a:solidFill>
          <a:srgbClr val="7030A0"/>
        </a:solidFill>
      </dgm:spPr>
      <dgm:t>
        <a:bodyPr/>
        <a:lstStyle/>
        <a:p>
          <a:r>
            <a:rPr lang="en-US" sz="1600" dirty="0" smtClean="0"/>
            <a:t>Recruiter, University</a:t>
          </a:r>
          <a:endParaRPr lang="en-US" sz="1600" dirty="0"/>
        </a:p>
      </dgm:t>
    </dgm:pt>
    <dgm:pt modelId="{DB5ACF72-290A-4A6F-83CE-8DC0A9BBF707}" type="parTrans" cxnId="{EF209867-339A-48AF-A276-1EF867B48D4B}">
      <dgm:prSet/>
      <dgm:spPr/>
      <dgm:t>
        <a:bodyPr/>
        <a:lstStyle/>
        <a:p>
          <a:endParaRPr lang="en-US"/>
        </a:p>
      </dgm:t>
    </dgm:pt>
    <dgm:pt modelId="{4CE40DC6-5FB7-479E-972A-904DA3405422}" type="sibTrans" cxnId="{EF209867-339A-48AF-A276-1EF867B48D4B}">
      <dgm:prSet/>
      <dgm:spPr/>
      <dgm:t>
        <a:bodyPr/>
        <a:lstStyle/>
        <a:p>
          <a:endParaRPr lang="en-US"/>
        </a:p>
      </dgm:t>
    </dgm:pt>
    <dgm:pt modelId="{69260ED5-76DE-4375-8890-A00E86675F40}">
      <dgm:prSet phldrT="[Text]" custT="1"/>
      <dgm:spPr>
        <a:solidFill>
          <a:srgbClr val="7030A0"/>
        </a:solidFill>
      </dgm:spPr>
      <dgm:t>
        <a:bodyPr/>
        <a:lstStyle/>
        <a:p>
          <a:r>
            <a:rPr lang="en-US" sz="1100" dirty="0" smtClean="0"/>
            <a:t>Recruiter, University (or Young Professionals) </a:t>
          </a:r>
          <a:endParaRPr lang="en-US" sz="1100" dirty="0"/>
        </a:p>
      </dgm:t>
    </dgm:pt>
    <dgm:pt modelId="{D7CA13D7-8311-427B-B704-B30A5534AFAB}" type="parTrans" cxnId="{96DFDA9F-636F-4BAA-93E3-2B46214A6696}">
      <dgm:prSet/>
      <dgm:spPr/>
      <dgm:t>
        <a:bodyPr/>
        <a:lstStyle/>
        <a:p>
          <a:endParaRPr lang="en-US"/>
        </a:p>
      </dgm:t>
    </dgm:pt>
    <dgm:pt modelId="{A5C4F32B-0D72-439E-BE85-B1E1970B469C}" type="sibTrans" cxnId="{96DFDA9F-636F-4BAA-93E3-2B46214A6696}">
      <dgm:prSet/>
      <dgm:spPr/>
      <dgm:t>
        <a:bodyPr/>
        <a:lstStyle/>
        <a:p>
          <a:endParaRPr lang="en-US"/>
        </a:p>
      </dgm:t>
    </dgm:pt>
    <dgm:pt modelId="{9263BCC7-BE71-4319-B1F2-B3C30E9559AC}">
      <dgm:prSet phldrT="[Text]" custT="1"/>
      <dgm:spPr>
        <a:solidFill>
          <a:srgbClr val="7030A0"/>
        </a:solidFill>
      </dgm:spPr>
      <dgm:t>
        <a:bodyPr/>
        <a:lstStyle/>
        <a:p>
          <a:r>
            <a:rPr lang="en-US" sz="1600" smtClean="0"/>
            <a:t>University Volunteers</a:t>
          </a:r>
          <a:endParaRPr lang="en-US" sz="1600" dirty="0"/>
        </a:p>
      </dgm:t>
    </dgm:pt>
    <dgm:pt modelId="{000527D9-48C8-4C08-A1DB-4E28F3C7BC44}" type="parTrans" cxnId="{43D4E001-6A71-4F32-B93A-278CD9968AE2}">
      <dgm:prSet/>
      <dgm:spPr/>
      <dgm:t>
        <a:bodyPr/>
        <a:lstStyle/>
        <a:p>
          <a:endParaRPr lang="en-US"/>
        </a:p>
      </dgm:t>
    </dgm:pt>
    <dgm:pt modelId="{64A5BCF9-EF39-4662-835B-1F00F4FABC7F}" type="sibTrans" cxnId="{43D4E001-6A71-4F32-B93A-278CD9968AE2}">
      <dgm:prSet/>
      <dgm:spPr/>
      <dgm:t>
        <a:bodyPr/>
        <a:lstStyle/>
        <a:p>
          <a:endParaRPr lang="en-US"/>
        </a:p>
      </dgm:t>
    </dgm:pt>
    <dgm:pt modelId="{46098A97-5AE5-495A-A73A-45D9F2AEE7F2}" type="pres">
      <dgm:prSet presAssocID="{49801976-2BC9-4F53-ABB6-1CB7D8D9D31F}" presName="hierChild1" presStyleCnt="0">
        <dgm:presLayoutVars>
          <dgm:orgChart val="1"/>
          <dgm:chPref val="1"/>
          <dgm:dir/>
          <dgm:animOne val="branch"/>
          <dgm:animLvl val="lvl"/>
          <dgm:resizeHandles/>
        </dgm:presLayoutVars>
      </dgm:prSet>
      <dgm:spPr/>
      <dgm:t>
        <a:bodyPr/>
        <a:lstStyle/>
        <a:p>
          <a:endParaRPr lang="en-US"/>
        </a:p>
      </dgm:t>
    </dgm:pt>
    <dgm:pt modelId="{F1FF7893-5D35-428E-9E3A-3554D4169E01}" type="pres">
      <dgm:prSet presAssocID="{11FE8F51-576C-48ED-AEAB-02C7F400D9B9}" presName="hierRoot1" presStyleCnt="0">
        <dgm:presLayoutVars>
          <dgm:hierBranch val="init"/>
        </dgm:presLayoutVars>
      </dgm:prSet>
      <dgm:spPr/>
    </dgm:pt>
    <dgm:pt modelId="{9940B694-CA17-48EC-8AF9-65EFF945A934}" type="pres">
      <dgm:prSet presAssocID="{11FE8F51-576C-48ED-AEAB-02C7F400D9B9}" presName="rootComposite1" presStyleCnt="0"/>
      <dgm:spPr/>
    </dgm:pt>
    <dgm:pt modelId="{163094EE-CC88-4F35-B57A-73FB4C95D4D8}" type="pres">
      <dgm:prSet presAssocID="{11FE8F51-576C-48ED-AEAB-02C7F400D9B9}" presName="rootText1" presStyleLbl="node0" presStyleIdx="0" presStyleCnt="1">
        <dgm:presLayoutVars>
          <dgm:chPref val="3"/>
        </dgm:presLayoutVars>
      </dgm:prSet>
      <dgm:spPr/>
      <dgm:t>
        <a:bodyPr/>
        <a:lstStyle/>
        <a:p>
          <a:endParaRPr lang="en-US"/>
        </a:p>
      </dgm:t>
    </dgm:pt>
    <dgm:pt modelId="{21DF64E9-AA11-4C0E-867B-01B48DBB0F67}" type="pres">
      <dgm:prSet presAssocID="{11FE8F51-576C-48ED-AEAB-02C7F400D9B9}" presName="rootConnector1" presStyleLbl="node1" presStyleIdx="0" presStyleCnt="0"/>
      <dgm:spPr/>
      <dgm:t>
        <a:bodyPr/>
        <a:lstStyle/>
        <a:p>
          <a:endParaRPr lang="en-US"/>
        </a:p>
      </dgm:t>
    </dgm:pt>
    <dgm:pt modelId="{7B4B44F6-5721-4EF4-B1A9-00FE8CEC3F5E}" type="pres">
      <dgm:prSet presAssocID="{11FE8F51-576C-48ED-AEAB-02C7F400D9B9}" presName="hierChild2" presStyleCnt="0"/>
      <dgm:spPr/>
    </dgm:pt>
    <dgm:pt modelId="{028CB5DB-1259-4C27-8B2E-70D459C3018E}" type="pres">
      <dgm:prSet presAssocID="{DB5ACF72-290A-4A6F-83CE-8DC0A9BBF707}" presName="Name37" presStyleLbl="parChTrans1D2" presStyleIdx="0" presStyleCnt="2"/>
      <dgm:spPr/>
      <dgm:t>
        <a:bodyPr/>
        <a:lstStyle/>
        <a:p>
          <a:endParaRPr lang="en-US"/>
        </a:p>
      </dgm:t>
    </dgm:pt>
    <dgm:pt modelId="{3885FE7B-80F9-4987-9478-9A98D7B55897}" type="pres">
      <dgm:prSet presAssocID="{A8C054F0-9BFE-47CA-9404-3E1E14A1F834}" presName="hierRoot2" presStyleCnt="0">
        <dgm:presLayoutVars>
          <dgm:hierBranch val="init"/>
        </dgm:presLayoutVars>
      </dgm:prSet>
      <dgm:spPr/>
    </dgm:pt>
    <dgm:pt modelId="{038F51FA-AFA1-43C7-A9E6-A066399449CB}" type="pres">
      <dgm:prSet presAssocID="{A8C054F0-9BFE-47CA-9404-3E1E14A1F834}" presName="rootComposite" presStyleCnt="0"/>
      <dgm:spPr/>
    </dgm:pt>
    <dgm:pt modelId="{2EBC40B9-302D-47CE-8A4D-32FAEC21C315}" type="pres">
      <dgm:prSet presAssocID="{A8C054F0-9BFE-47CA-9404-3E1E14A1F834}" presName="rootText" presStyleLbl="node2" presStyleIdx="0" presStyleCnt="2">
        <dgm:presLayoutVars>
          <dgm:chPref val="3"/>
        </dgm:presLayoutVars>
      </dgm:prSet>
      <dgm:spPr/>
      <dgm:t>
        <a:bodyPr/>
        <a:lstStyle/>
        <a:p>
          <a:endParaRPr lang="en-US"/>
        </a:p>
      </dgm:t>
    </dgm:pt>
    <dgm:pt modelId="{95FC32BB-B747-4E13-A18E-778A7B0F509B}" type="pres">
      <dgm:prSet presAssocID="{A8C054F0-9BFE-47CA-9404-3E1E14A1F834}" presName="rootConnector" presStyleLbl="node2" presStyleIdx="0" presStyleCnt="2"/>
      <dgm:spPr/>
      <dgm:t>
        <a:bodyPr/>
        <a:lstStyle/>
        <a:p>
          <a:endParaRPr lang="en-US"/>
        </a:p>
      </dgm:t>
    </dgm:pt>
    <dgm:pt modelId="{E3EC2410-216E-4235-A711-896409F6ECB9}" type="pres">
      <dgm:prSet presAssocID="{A8C054F0-9BFE-47CA-9404-3E1E14A1F834}" presName="hierChild4" presStyleCnt="0"/>
      <dgm:spPr/>
    </dgm:pt>
    <dgm:pt modelId="{5F7733C4-F7D4-4C44-8B10-06223EC11BDB}" type="pres">
      <dgm:prSet presAssocID="{000527D9-48C8-4C08-A1DB-4E28F3C7BC44}" presName="Name37" presStyleLbl="parChTrans1D3" presStyleIdx="0" presStyleCnt="1"/>
      <dgm:spPr/>
      <dgm:t>
        <a:bodyPr/>
        <a:lstStyle/>
        <a:p>
          <a:endParaRPr lang="en-US"/>
        </a:p>
      </dgm:t>
    </dgm:pt>
    <dgm:pt modelId="{48A01B6E-4365-491D-A547-DBC7DC7D7398}" type="pres">
      <dgm:prSet presAssocID="{9263BCC7-BE71-4319-B1F2-B3C30E9559AC}" presName="hierRoot2" presStyleCnt="0">
        <dgm:presLayoutVars>
          <dgm:hierBranch val="init"/>
        </dgm:presLayoutVars>
      </dgm:prSet>
      <dgm:spPr/>
    </dgm:pt>
    <dgm:pt modelId="{7A74D188-8931-4356-8709-427DD1AF2178}" type="pres">
      <dgm:prSet presAssocID="{9263BCC7-BE71-4319-B1F2-B3C30E9559AC}" presName="rootComposite" presStyleCnt="0"/>
      <dgm:spPr/>
    </dgm:pt>
    <dgm:pt modelId="{99C389B5-CEC6-4B90-8E24-32121723F2D1}" type="pres">
      <dgm:prSet presAssocID="{9263BCC7-BE71-4319-B1F2-B3C30E9559AC}" presName="rootText" presStyleLbl="node3" presStyleIdx="0" presStyleCnt="1">
        <dgm:presLayoutVars>
          <dgm:chPref val="3"/>
        </dgm:presLayoutVars>
      </dgm:prSet>
      <dgm:spPr/>
      <dgm:t>
        <a:bodyPr/>
        <a:lstStyle/>
        <a:p>
          <a:endParaRPr lang="en-US"/>
        </a:p>
      </dgm:t>
    </dgm:pt>
    <dgm:pt modelId="{22E7DCA3-0EBE-4B30-9B0A-97275E02D3EC}" type="pres">
      <dgm:prSet presAssocID="{9263BCC7-BE71-4319-B1F2-B3C30E9559AC}" presName="rootConnector" presStyleLbl="node3" presStyleIdx="0" presStyleCnt="1"/>
      <dgm:spPr/>
      <dgm:t>
        <a:bodyPr/>
        <a:lstStyle/>
        <a:p>
          <a:endParaRPr lang="en-US"/>
        </a:p>
      </dgm:t>
    </dgm:pt>
    <dgm:pt modelId="{4C88FE97-7071-4D36-B76B-3196965DA180}" type="pres">
      <dgm:prSet presAssocID="{9263BCC7-BE71-4319-B1F2-B3C30E9559AC}" presName="hierChild4" presStyleCnt="0"/>
      <dgm:spPr/>
    </dgm:pt>
    <dgm:pt modelId="{6A0F301A-0EE9-4CA9-AEF4-CC48424D7049}" type="pres">
      <dgm:prSet presAssocID="{9263BCC7-BE71-4319-B1F2-B3C30E9559AC}" presName="hierChild5" presStyleCnt="0"/>
      <dgm:spPr/>
    </dgm:pt>
    <dgm:pt modelId="{DFB93EDB-9B5E-4AF0-B772-291740F8624E}" type="pres">
      <dgm:prSet presAssocID="{A8C054F0-9BFE-47CA-9404-3E1E14A1F834}" presName="hierChild5" presStyleCnt="0"/>
      <dgm:spPr/>
    </dgm:pt>
    <dgm:pt modelId="{1E572DA0-23BC-4122-9130-A53CFEC8A6C0}" type="pres">
      <dgm:prSet presAssocID="{D7CA13D7-8311-427B-B704-B30A5534AFAB}" presName="Name37" presStyleLbl="parChTrans1D2" presStyleIdx="1" presStyleCnt="2"/>
      <dgm:spPr/>
      <dgm:t>
        <a:bodyPr/>
        <a:lstStyle/>
        <a:p>
          <a:endParaRPr lang="en-US"/>
        </a:p>
      </dgm:t>
    </dgm:pt>
    <dgm:pt modelId="{3B15F194-1D8D-4854-96C8-89518861E1D1}" type="pres">
      <dgm:prSet presAssocID="{69260ED5-76DE-4375-8890-A00E86675F40}" presName="hierRoot2" presStyleCnt="0">
        <dgm:presLayoutVars>
          <dgm:hierBranch val="init"/>
        </dgm:presLayoutVars>
      </dgm:prSet>
      <dgm:spPr/>
    </dgm:pt>
    <dgm:pt modelId="{A05F6808-1BB5-46EA-ABFC-572AE19C4830}" type="pres">
      <dgm:prSet presAssocID="{69260ED5-76DE-4375-8890-A00E86675F40}" presName="rootComposite" presStyleCnt="0"/>
      <dgm:spPr/>
    </dgm:pt>
    <dgm:pt modelId="{DACE2722-4F43-49D8-A9D4-02C809338200}" type="pres">
      <dgm:prSet presAssocID="{69260ED5-76DE-4375-8890-A00E86675F40}" presName="rootText" presStyleLbl="node2" presStyleIdx="1" presStyleCnt="2">
        <dgm:presLayoutVars>
          <dgm:chPref val="3"/>
        </dgm:presLayoutVars>
      </dgm:prSet>
      <dgm:spPr/>
      <dgm:t>
        <a:bodyPr/>
        <a:lstStyle/>
        <a:p>
          <a:endParaRPr lang="en-US"/>
        </a:p>
      </dgm:t>
    </dgm:pt>
    <dgm:pt modelId="{9A5D9DD9-3469-4CC8-A1E1-63DAD0FC2096}" type="pres">
      <dgm:prSet presAssocID="{69260ED5-76DE-4375-8890-A00E86675F40}" presName="rootConnector" presStyleLbl="node2" presStyleIdx="1" presStyleCnt="2"/>
      <dgm:spPr/>
      <dgm:t>
        <a:bodyPr/>
        <a:lstStyle/>
        <a:p>
          <a:endParaRPr lang="en-US"/>
        </a:p>
      </dgm:t>
    </dgm:pt>
    <dgm:pt modelId="{B08BCB34-E8D9-46AC-B81C-2E23B8650EEC}" type="pres">
      <dgm:prSet presAssocID="{69260ED5-76DE-4375-8890-A00E86675F40}" presName="hierChild4" presStyleCnt="0"/>
      <dgm:spPr/>
    </dgm:pt>
    <dgm:pt modelId="{0AF51B5C-BFA3-4695-BB7E-A2DB7D3F73CB}" type="pres">
      <dgm:prSet presAssocID="{69260ED5-76DE-4375-8890-A00E86675F40}" presName="hierChild5" presStyleCnt="0"/>
      <dgm:spPr/>
    </dgm:pt>
    <dgm:pt modelId="{8FC5AB15-1BED-4F56-827D-E6C88E0B4A97}" type="pres">
      <dgm:prSet presAssocID="{11FE8F51-576C-48ED-AEAB-02C7F400D9B9}" presName="hierChild3" presStyleCnt="0"/>
      <dgm:spPr/>
    </dgm:pt>
  </dgm:ptLst>
  <dgm:cxnLst>
    <dgm:cxn modelId="{5976B4BB-5D83-41BB-962B-B167D6937CDA}" type="presOf" srcId="{A8C054F0-9BFE-47CA-9404-3E1E14A1F834}" destId="{2EBC40B9-302D-47CE-8A4D-32FAEC21C315}" srcOrd="0" destOrd="0" presId="urn:microsoft.com/office/officeart/2005/8/layout/orgChart1"/>
    <dgm:cxn modelId="{FC7E2117-9CA9-4693-A87E-9EB164B1FB9C}" type="presOf" srcId="{11FE8F51-576C-48ED-AEAB-02C7F400D9B9}" destId="{163094EE-CC88-4F35-B57A-73FB4C95D4D8}" srcOrd="0" destOrd="0" presId="urn:microsoft.com/office/officeart/2005/8/layout/orgChart1"/>
    <dgm:cxn modelId="{2DB0C663-2BAF-4BA7-87BE-B7FD10851BCD}" type="presOf" srcId="{000527D9-48C8-4C08-A1DB-4E28F3C7BC44}" destId="{5F7733C4-F7D4-4C44-8B10-06223EC11BDB}" srcOrd="0" destOrd="0" presId="urn:microsoft.com/office/officeart/2005/8/layout/orgChart1"/>
    <dgm:cxn modelId="{269E8C47-5D33-417A-A83F-0BD9D3FF8830}" type="presOf" srcId="{9263BCC7-BE71-4319-B1F2-B3C30E9559AC}" destId="{99C389B5-CEC6-4B90-8E24-32121723F2D1}" srcOrd="0" destOrd="0" presId="urn:microsoft.com/office/officeart/2005/8/layout/orgChart1"/>
    <dgm:cxn modelId="{8AE99FEB-D6D0-4A39-BD71-690FFF47B0FD}" type="presOf" srcId="{D7CA13D7-8311-427B-B704-B30A5534AFAB}" destId="{1E572DA0-23BC-4122-9130-A53CFEC8A6C0}" srcOrd="0" destOrd="0" presId="urn:microsoft.com/office/officeart/2005/8/layout/orgChart1"/>
    <dgm:cxn modelId="{43D4E001-6A71-4F32-B93A-278CD9968AE2}" srcId="{A8C054F0-9BFE-47CA-9404-3E1E14A1F834}" destId="{9263BCC7-BE71-4319-B1F2-B3C30E9559AC}" srcOrd="0" destOrd="0" parTransId="{000527D9-48C8-4C08-A1DB-4E28F3C7BC44}" sibTransId="{64A5BCF9-EF39-4662-835B-1F00F4FABC7F}"/>
    <dgm:cxn modelId="{2988927A-6C60-407A-ADCC-2409D74D4224}" type="presOf" srcId="{9263BCC7-BE71-4319-B1F2-B3C30E9559AC}" destId="{22E7DCA3-0EBE-4B30-9B0A-97275E02D3EC}" srcOrd="1" destOrd="0" presId="urn:microsoft.com/office/officeart/2005/8/layout/orgChart1"/>
    <dgm:cxn modelId="{C788118D-9AE2-438E-92C7-538EADE72EB7}" srcId="{49801976-2BC9-4F53-ABB6-1CB7D8D9D31F}" destId="{11FE8F51-576C-48ED-AEAB-02C7F400D9B9}" srcOrd="0" destOrd="0" parTransId="{C7428E4C-9ABD-4730-9F7E-4066546CDD1C}" sibTransId="{AFFE08FB-1F92-48F2-88E6-8F0903013D29}"/>
    <dgm:cxn modelId="{ADDA681C-E654-492A-BA30-E350F23089F0}" type="presOf" srcId="{DB5ACF72-290A-4A6F-83CE-8DC0A9BBF707}" destId="{028CB5DB-1259-4C27-8B2E-70D459C3018E}" srcOrd="0" destOrd="0" presId="urn:microsoft.com/office/officeart/2005/8/layout/orgChart1"/>
    <dgm:cxn modelId="{96DFDA9F-636F-4BAA-93E3-2B46214A6696}" srcId="{11FE8F51-576C-48ED-AEAB-02C7F400D9B9}" destId="{69260ED5-76DE-4375-8890-A00E86675F40}" srcOrd="1" destOrd="0" parTransId="{D7CA13D7-8311-427B-B704-B30A5534AFAB}" sibTransId="{A5C4F32B-0D72-439E-BE85-B1E1970B469C}"/>
    <dgm:cxn modelId="{5A91F588-A44E-4DB7-A2AE-D760A565435B}" type="presOf" srcId="{A8C054F0-9BFE-47CA-9404-3E1E14A1F834}" destId="{95FC32BB-B747-4E13-A18E-778A7B0F509B}" srcOrd="1" destOrd="0" presId="urn:microsoft.com/office/officeart/2005/8/layout/orgChart1"/>
    <dgm:cxn modelId="{EF209867-339A-48AF-A276-1EF867B48D4B}" srcId="{11FE8F51-576C-48ED-AEAB-02C7F400D9B9}" destId="{A8C054F0-9BFE-47CA-9404-3E1E14A1F834}" srcOrd="0" destOrd="0" parTransId="{DB5ACF72-290A-4A6F-83CE-8DC0A9BBF707}" sibTransId="{4CE40DC6-5FB7-479E-972A-904DA3405422}"/>
    <dgm:cxn modelId="{B1BCB7A6-163E-4E21-9426-7192C6BE61F0}" type="presOf" srcId="{49801976-2BC9-4F53-ABB6-1CB7D8D9D31F}" destId="{46098A97-5AE5-495A-A73A-45D9F2AEE7F2}" srcOrd="0" destOrd="0" presId="urn:microsoft.com/office/officeart/2005/8/layout/orgChart1"/>
    <dgm:cxn modelId="{FE899DFE-1E8D-457A-B85C-46B1D6EA9590}" type="presOf" srcId="{11FE8F51-576C-48ED-AEAB-02C7F400D9B9}" destId="{21DF64E9-AA11-4C0E-867B-01B48DBB0F67}" srcOrd="1" destOrd="0" presId="urn:microsoft.com/office/officeart/2005/8/layout/orgChart1"/>
    <dgm:cxn modelId="{EE92A9D5-E47F-4A29-9BEB-107AA6176FBF}" type="presOf" srcId="{69260ED5-76DE-4375-8890-A00E86675F40}" destId="{DACE2722-4F43-49D8-A9D4-02C809338200}" srcOrd="0" destOrd="0" presId="urn:microsoft.com/office/officeart/2005/8/layout/orgChart1"/>
    <dgm:cxn modelId="{FFDD9601-BCB6-46CE-9124-24B6423598FD}" type="presOf" srcId="{69260ED5-76DE-4375-8890-A00E86675F40}" destId="{9A5D9DD9-3469-4CC8-A1E1-63DAD0FC2096}" srcOrd="1" destOrd="0" presId="urn:microsoft.com/office/officeart/2005/8/layout/orgChart1"/>
    <dgm:cxn modelId="{BE53AFD5-9BF0-445C-B452-F2733C6F2756}" type="presParOf" srcId="{46098A97-5AE5-495A-A73A-45D9F2AEE7F2}" destId="{F1FF7893-5D35-428E-9E3A-3554D4169E01}" srcOrd="0" destOrd="0" presId="urn:microsoft.com/office/officeart/2005/8/layout/orgChart1"/>
    <dgm:cxn modelId="{537B77D6-6CC5-40B9-AFAC-516C5DBB5F60}" type="presParOf" srcId="{F1FF7893-5D35-428E-9E3A-3554D4169E01}" destId="{9940B694-CA17-48EC-8AF9-65EFF945A934}" srcOrd="0" destOrd="0" presId="urn:microsoft.com/office/officeart/2005/8/layout/orgChart1"/>
    <dgm:cxn modelId="{35205A4A-E892-4E0D-B1CB-5F8913482465}" type="presParOf" srcId="{9940B694-CA17-48EC-8AF9-65EFF945A934}" destId="{163094EE-CC88-4F35-B57A-73FB4C95D4D8}" srcOrd="0" destOrd="0" presId="urn:microsoft.com/office/officeart/2005/8/layout/orgChart1"/>
    <dgm:cxn modelId="{3F407BDF-6840-4A8B-8754-CA43FED38291}" type="presParOf" srcId="{9940B694-CA17-48EC-8AF9-65EFF945A934}" destId="{21DF64E9-AA11-4C0E-867B-01B48DBB0F67}" srcOrd="1" destOrd="0" presId="urn:microsoft.com/office/officeart/2005/8/layout/orgChart1"/>
    <dgm:cxn modelId="{98ADADA9-7403-46FB-BF94-4555C55DD5A9}" type="presParOf" srcId="{F1FF7893-5D35-428E-9E3A-3554D4169E01}" destId="{7B4B44F6-5721-4EF4-B1A9-00FE8CEC3F5E}" srcOrd="1" destOrd="0" presId="urn:microsoft.com/office/officeart/2005/8/layout/orgChart1"/>
    <dgm:cxn modelId="{6122A3FE-2D43-4D35-B585-4446D78B4BD4}" type="presParOf" srcId="{7B4B44F6-5721-4EF4-B1A9-00FE8CEC3F5E}" destId="{028CB5DB-1259-4C27-8B2E-70D459C3018E}" srcOrd="0" destOrd="0" presId="urn:microsoft.com/office/officeart/2005/8/layout/orgChart1"/>
    <dgm:cxn modelId="{09EAE3EE-C648-46AC-9E53-460CFC26299C}" type="presParOf" srcId="{7B4B44F6-5721-4EF4-B1A9-00FE8CEC3F5E}" destId="{3885FE7B-80F9-4987-9478-9A98D7B55897}" srcOrd="1" destOrd="0" presId="urn:microsoft.com/office/officeart/2005/8/layout/orgChart1"/>
    <dgm:cxn modelId="{FE320843-3A86-4FBE-92DF-23828B55D9FD}" type="presParOf" srcId="{3885FE7B-80F9-4987-9478-9A98D7B55897}" destId="{038F51FA-AFA1-43C7-A9E6-A066399449CB}" srcOrd="0" destOrd="0" presId="urn:microsoft.com/office/officeart/2005/8/layout/orgChart1"/>
    <dgm:cxn modelId="{AFFE9546-B29D-4BD4-B915-D82CD5A62E74}" type="presParOf" srcId="{038F51FA-AFA1-43C7-A9E6-A066399449CB}" destId="{2EBC40B9-302D-47CE-8A4D-32FAEC21C315}" srcOrd="0" destOrd="0" presId="urn:microsoft.com/office/officeart/2005/8/layout/orgChart1"/>
    <dgm:cxn modelId="{B878FEBA-4A3E-476F-8DB1-621C7CEDE96F}" type="presParOf" srcId="{038F51FA-AFA1-43C7-A9E6-A066399449CB}" destId="{95FC32BB-B747-4E13-A18E-778A7B0F509B}" srcOrd="1" destOrd="0" presId="urn:microsoft.com/office/officeart/2005/8/layout/orgChart1"/>
    <dgm:cxn modelId="{930600FC-333B-4E9D-83B9-9716E5F718BE}" type="presParOf" srcId="{3885FE7B-80F9-4987-9478-9A98D7B55897}" destId="{E3EC2410-216E-4235-A711-896409F6ECB9}" srcOrd="1" destOrd="0" presId="urn:microsoft.com/office/officeart/2005/8/layout/orgChart1"/>
    <dgm:cxn modelId="{D4572151-ABF5-49A9-8385-7CEB17DF31FB}" type="presParOf" srcId="{E3EC2410-216E-4235-A711-896409F6ECB9}" destId="{5F7733C4-F7D4-4C44-8B10-06223EC11BDB}" srcOrd="0" destOrd="0" presId="urn:microsoft.com/office/officeart/2005/8/layout/orgChart1"/>
    <dgm:cxn modelId="{BF5764D1-5C75-48B3-9324-FAD2C136F5E6}" type="presParOf" srcId="{E3EC2410-216E-4235-A711-896409F6ECB9}" destId="{48A01B6E-4365-491D-A547-DBC7DC7D7398}" srcOrd="1" destOrd="0" presId="urn:microsoft.com/office/officeart/2005/8/layout/orgChart1"/>
    <dgm:cxn modelId="{C3010093-F952-4AFC-9AC4-A07C8C669A67}" type="presParOf" srcId="{48A01B6E-4365-491D-A547-DBC7DC7D7398}" destId="{7A74D188-8931-4356-8709-427DD1AF2178}" srcOrd="0" destOrd="0" presId="urn:microsoft.com/office/officeart/2005/8/layout/orgChart1"/>
    <dgm:cxn modelId="{303053AA-D6BF-441F-BAA5-767D653431C5}" type="presParOf" srcId="{7A74D188-8931-4356-8709-427DD1AF2178}" destId="{99C389B5-CEC6-4B90-8E24-32121723F2D1}" srcOrd="0" destOrd="0" presId="urn:microsoft.com/office/officeart/2005/8/layout/orgChart1"/>
    <dgm:cxn modelId="{54F57404-10CC-4AA1-812F-CDC0FED9A7DD}" type="presParOf" srcId="{7A74D188-8931-4356-8709-427DD1AF2178}" destId="{22E7DCA3-0EBE-4B30-9B0A-97275E02D3EC}" srcOrd="1" destOrd="0" presId="urn:microsoft.com/office/officeart/2005/8/layout/orgChart1"/>
    <dgm:cxn modelId="{AE3167DF-EAA5-4A42-BDDD-6BC6737A954E}" type="presParOf" srcId="{48A01B6E-4365-491D-A547-DBC7DC7D7398}" destId="{4C88FE97-7071-4D36-B76B-3196965DA180}" srcOrd="1" destOrd="0" presId="urn:microsoft.com/office/officeart/2005/8/layout/orgChart1"/>
    <dgm:cxn modelId="{399AEB6C-37C2-49AE-BE0D-0460861BB00D}" type="presParOf" srcId="{48A01B6E-4365-491D-A547-DBC7DC7D7398}" destId="{6A0F301A-0EE9-4CA9-AEF4-CC48424D7049}" srcOrd="2" destOrd="0" presId="urn:microsoft.com/office/officeart/2005/8/layout/orgChart1"/>
    <dgm:cxn modelId="{2832F4C5-7FCE-41A5-A683-1F478B20ECBE}" type="presParOf" srcId="{3885FE7B-80F9-4987-9478-9A98D7B55897}" destId="{DFB93EDB-9B5E-4AF0-B772-291740F8624E}" srcOrd="2" destOrd="0" presId="urn:microsoft.com/office/officeart/2005/8/layout/orgChart1"/>
    <dgm:cxn modelId="{22861697-0B82-4C9D-8856-D193B0BD7DF1}" type="presParOf" srcId="{7B4B44F6-5721-4EF4-B1A9-00FE8CEC3F5E}" destId="{1E572DA0-23BC-4122-9130-A53CFEC8A6C0}" srcOrd="2" destOrd="0" presId="urn:microsoft.com/office/officeart/2005/8/layout/orgChart1"/>
    <dgm:cxn modelId="{27FD97BC-DF8B-4548-B7CF-35C84E5333EC}" type="presParOf" srcId="{7B4B44F6-5721-4EF4-B1A9-00FE8CEC3F5E}" destId="{3B15F194-1D8D-4854-96C8-89518861E1D1}" srcOrd="3" destOrd="0" presId="urn:microsoft.com/office/officeart/2005/8/layout/orgChart1"/>
    <dgm:cxn modelId="{77B329AD-C6EC-437F-A37B-50E4063A1EFD}" type="presParOf" srcId="{3B15F194-1D8D-4854-96C8-89518861E1D1}" destId="{A05F6808-1BB5-46EA-ABFC-572AE19C4830}" srcOrd="0" destOrd="0" presId="urn:microsoft.com/office/officeart/2005/8/layout/orgChart1"/>
    <dgm:cxn modelId="{93E3EB3B-660E-41A1-A1CE-9CEFE4E99678}" type="presParOf" srcId="{A05F6808-1BB5-46EA-ABFC-572AE19C4830}" destId="{DACE2722-4F43-49D8-A9D4-02C809338200}" srcOrd="0" destOrd="0" presId="urn:microsoft.com/office/officeart/2005/8/layout/orgChart1"/>
    <dgm:cxn modelId="{E1E388FD-E491-4DB9-8407-291123B70A45}" type="presParOf" srcId="{A05F6808-1BB5-46EA-ABFC-572AE19C4830}" destId="{9A5D9DD9-3469-4CC8-A1E1-63DAD0FC2096}" srcOrd="1" destOrd="0" presId="urn:microsoft.com/office/officeart/2005/8/layout/orgChart1"/>
    <dgm:cxn modelId="{3A5D5656-441C-4817-8204-6020402AC437}" type="presParOf" srcId="{3B15F194-1D8D-4854-96C8-89518861E1D1}" destId="{B08BCB34-E8D9-46AC-B81C-2E23B8650EEC}" srcOrd="1" destOrd="0" presId="urn:microsoft.com/office/officeart/2005/8/layout/orgChart1"/>
    <dgm:cxn modelId="{38FD05A9-2CD3-4105-9B78-2397443864BC}" type="presParOf" srcId="{3B15F194-1D8D-4854-96C8-89518861E1D1}" destId="{0AF51B5C-BFA3-4695-BB7E-A2DB7D3F73CB}" srcOrd="2" destOrd="0" presId="urn:microsoft.com/office/officeart/2005/8/layout/orgChart1"/>
    <dgm:cxn modelId="{0B386BAB-9EA2-44CD-9F93-20FE20D7EA9B}" type="presParOf" srcId="{F1FF7893-5D35-428E-9E3A-3554D4169E01}" destId="{8FC5AB15-1BED-4F56-827D-E6C88E0B4A9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801976-2BC9-4F53-ABB6-1CB7D8D9D31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11FE8F51-576C-48ED-AEAB-02C7F400D9B9}">
      <dgm:prSet phldrT="[Text]" custT="1"/>
      <dgm:spPr/>
      <dgm:t>
        <a:bodyPr/>
        <a:lstStyle/>
        <a:p>
          <a:r>
            <a:rPr lang="en-US" sz="1800" dirty="0" smtClean="0"/>
            <a:t>Head of RSM</a:t>
          </a:r>
          <a:endParaRPr lang="en-US" sz="1800" dirty="0"/>
        </a:p>
      </dgm:t>
    </dgm:pt>
    <dgm:pt modelId="{C7428E4C-9ABD-4730-9F7E-4066546CDD1C}" type="parTrans" cxnId="{C788118D-9AE2-438E-92C7-538EADE72EB7}">
      <dgm:prSet/>
      <dgm:spPr/>
      <dgm:t>
        <a:bodyPr/>
        <a:lstStyle/>
        <a:p>
          <a:endParaRPr lang="en-US" sz="1600"/>
        </a:p>
      </dgm:t>
    </dgm:pt>
    <dgm:pt modelId="{AFFE08FB-1F92-48F2-88E6-8F0903013D29}" type="sibTrans" cxnId="{C788118D-9AE2-438E-92C7-538EADE72EB7}">
      <dgm:prSet/>
      <dgm:spPr/>
      <dgm:t>
        <a:bodyPr/>
        <a:lstStyle/>
        <a:p>
          <a:endParaRPr lang="en-US" sz="1600"/>
        </a:p>
      </dgm:t>
    </dgm:pt>
    <dgm:pt modelId="{A8C054F0-9BFE-47CA-9404-3E1E14A1F834}">
      <dgm:prSet phldrT="[Text]" custT="1"/>
      <dgm:spPr>
        <a:solidFill>
          <a:srgbClr val="7030A0"/>
        </a:solidFill>
      </dgm:spPr>
      <dgm:t>
        <a:bodyPr/>
        <a:lstStyle/>
        <a:p>
          <a:r>
            <a:rPr lang="en-US" sz="1400" dirty="0" smtClean="0"/>
            <a:t>Director, Recruiting - University</a:t>
          </a:r>
          <a:endParaRPr lang="en-US" sz="1400" dirty="0"/>
        </a:p>
      </dgm:t>
    </dgm:pt>
    <dgm:pt modelId="{DB5ACF72-290A-4A6F-83CE-8DC0A9BBF707}" type="parTrans" cxnId="{EF209867-339A-48AF-A276-1EF867B48D4B}">
      <dgm:prSet/>
      <dgm:spPr/>
      <dgm:t>
        <a:bodyPr/>
        <a:lstStyle/>
        <a:p>
          <a:endParaRPr lang="en-US" sz="1600"/>
        </a:p>
      </dgm:t>
    </dgm:pt>
    <dgm:pt modelId="{4CE40DC6-5FB7-479E-972A-904DA3405422}" type="sibTrans" cxnId="{EF209867-339A-48AF-A276-1EF867B48D4B}">
      <dgm:prSet/>
      <dgm:spPr/>
      <dgm:t>
        <a:bodyPr/>
        <a:lstStyle/>
        <a:p>
          <a:endParaRPr lang="en-US" sz="1600"/>
        </a:p>
      </dgm:t>
    </dgm:pt>
    <dgm:pt modelId="{69260ED5-76DE-4375-8890-A00E86675F40}">
      <dgm:prSet phldrT="[Text]" custT="1"/>
      <dgm:spPr>
        <a:solidFill>
          <a:srgbClr val="7030A0"/>
        </a:solidFill>
      </dgm:spPr>
      <dgm:t>
        <a:bodyPr/>
        <a:lstStyle/>
        <a:p>
          <a:r>
            <a:rPr lang="en-US" sz="1200" dirty="0" smtClean="0"/>
            <a:t>Director, Selection</a:t>
          </a:r>
          <a:endParaRPr lang="en-US" sz="1200" dirty="0"/>
        </a:p>
      </dgm:t>
    </dgm:pt>
    <dgm:pt modelId="{D7CA13D7-8311-427B-B704-B30A5534AFAB}" type="parTrans" cxnId="{96DFDA9F-636F-4BAA-93E3-2B46214A6696}">
      <dgm:prSet/>
      <dgm:spPr/>
      <dgm:t>
        <a:bodyPr/>
        <a:lstStyle/>
        <a:p>
          <a:endParaRPr lang="en-US" sz="1600"/>
        </a:p>
      </dgm:t>
    </dgm:pt>
    <dgm:pt modelId="{A5C4F32B-0D72-439E-BE85-B1E1970B469C}" type="sibTrans" cxnId="{96DFDA9F-636F-4BAA-93E3-2B46214A6696}">
      <dgm:prSet/>
      <dgm:spPr/>
      <dgm:t>
        <a:bodyPr/>
        <a:lstStyle/>
        <a:p>
          <a:endParaRPr lang="en-US" sz="1600"/>
        </a:p>
      </dgm:t>
    </dgm:pt>
    <dgm:pt modelId="{8336466C-74A3-4587-A4C9-E55CFCF6DACF}">
      <dgm:prSet phldrT="[Text]" custT="1"/>
      <dgm:spPr>
        <a:solidFill>
          <a:schemeClr val="bg2">
            <a:lumMod val="75000"/>
          </a:schemeClr>
        </a:solidFill>
      </dgm:spPr>
      <dgm:t>
        <a:bodyPr/>
        <a:lstStyle/>
        <a:p>
          <a:r>
            <a:rPr lang="en-US" sz="1200" dirty="0" smtClean="0"/>
            <a:t>Campus Recruiters (at top priority universities)</a:t>
          </a:r>
          <a:endParaRPr lang="en-US" sz="1200" dirty="0"/>
        </a:p>
      </dgm:t>
    </dgm:pt>
    <dgm:pt modelId="{0B2AF9A5-C1A0-4404-A960-3AE603EC779E}" type="parTrans" cxnId="{4F8275FE-33CA-4812-BCA4-AC2A19A6EB66}">
      <dgm:prSet/>
      <dgm:spPr/>
      <dgm:t>
        <a:bodyPr/>
        <a:lstStyle/>
        <a:p>
          <a:endParaRPr lang="en-US" sz="1600"/>
        </a:p>
      </dgm:t>
    </dgm:pt>
    <dgm:pt modelId="{50D21250-8EDA-4F6E-BEA4-0D2BD81FB1DD}" type="sibTrans" cxnId="{4F8275FE-33CA-4812-BCA4-AC2A19A6EB66}">
      <dgm:prSet/>
      <dgm:spPr/>
      <dgm:t>
        <a:bodyPr/>
        <a:lstStyle/>
        <a:p>
          <a:endParaRPr lang="en-US" sz="1600"/>
        </a:p>
      </dgm:t>
    </dgm:pt>
    <dgm:pt modelId="{D3358263-218B-4275-825B-491FC1E01C3E}">
      <dgm:prSet phldrT="[Text]" custT="1"/>
      <dgm:spPr>
        <a:solidFill>
          <a:schemeClr val="accent6"/>
        </a:solidFill>
      </dgm:spPr>
      <dgm:t>
        <a:bodyPr/>
        <a:lstStyle/>
        <a:p>
          <a:r>
            <a:rPr lang="en-US" sz="1400" dirty="0" smtClean="0"/>
            <a:t>University </a:t>
          </a:r>
        </a:p>
        <a:p>
          <a:r>
            <a:rPr lang="en-US" sz="1400" dirty="0" smtClean="0"/>
            <a:t>Recruiters </a:t>
          </a:r>
          <a:endParaRPr lang="en-US" sz="1400" dirty="0"/>
        </a:p>
      </dgm:t>
    </dgm:pt>
    <dgm:pt modelId="{A1340F1F-DFA5-44F7-99CC-CFA5C55986BB}" type="parTrans" cxnId="{38A32D68-AC96-4CAE-8671-A2E1A83FDD17}">
      <dgm:prSet/>
      <dgm:spPr/>
      <dgm:t>
        <a:bodyPr/>
        <a:lstStyle/>
        <a:p>
          <a:endParaRPr lang="en-US"/>
        </a:p>
      </dgm:t>
    </dgm:pt>
    <dgm:pt modelId="{7384C5AE-96F3-4F72-A666-422C9BE4626F}" type="sibTrans" cxnId="{38A32D68-AC96-4CAE-8671-A2E1A83FDD17}">
      <dgm:prSet/>
      <dgm:spPr/>
      <dgm:t>
        <a:bodyPr/>
        <a:lstStyle/>
        <a:p>
          <a:endParaRPr lang="en-US"/>
        </a:p>
      </dgm:t>
    </dgm:pt>
    <dgm:pt modelId="{F4C16F99-8DDB-4451-AD38-8CABDD19087C}">
      <dgm:prSet phldrT="[Text]" custT="1"/>
      <dgm:spPr>
        <a:solidFill>
          <a:schemeClr val="bg2">
            <a:lumMod val="75000"/>
          </a:schemeClr>
        </a:solidFill>
      </dgm:spPr>
      <dgm:t>
        <a:bodyPr/>
        <a:lstStyle/>
        <a:p>
          <a:r>
            <a:rPr lang="en-US" sz="1400" dirty="0" smtClean="0"/>
            <a:t>Volunteers</a:t>
          </a:r>
          <a:endParaRPr lang="en-US" sz="1400" dirty="0"/>
        </a:p>
      </dgm:t>
    </dgm:pt>
    <dgm:pt modelId="{748FF55A-C83B-4C68-A187-4054D79DC22C}" type="sibTrans" cxnId="{0BEBA39B-C7DD-4538-838A-91573257DEBF}">
      <dgm:prSet/>
      <dgm:spPr/>
      <dgm:t>
        <a:bodyPr/>
        <a:lstStyle/>
        <a:p>
          <a:endParaRPr lang="en-US" sz="1600"/>
        </a:p>
      </dgm:t>
    </dgm:pt>
    <dgm:pt modelId="{37291F54-4FC2-4CCB-BBDB-60001F115C9C}" type="parTrans" cxnId="{0BEBA39B-C7DD-4538-838A-91573257DEBF}">
      <dgm:prSet/>
      <dgm:spPr/>
      <dgm:t>
        <a:bodyPr/>
        <a:lstStyle/>
        <a:p>
          <a:endParaRPr lang="en-US" sz="1600"/>
        </a:p>
      </dgm:t>
    </dgm:pt>
    <dgm:pt modelId="{B9D18B23-F9BB-4F34-8BD3-F486ECF839CF}">
      <dgm:prSet phldrT="[Text]" custT="1"/>
      <dgm:spPr/>
      <dgm:t>
        <a:bodyPr/>
        <a:lstStyle/>
        <a:p>
          <a:r>
            <a:rPr lang="en-US" sz="1800" dirty="0" smtClean="0"/>
            <a:t>CEO</a:t>
          </a:r>
          <a:endParaRPr lang="en-US" sz="1800" dirty="0"/>
        </a:p>
      </dgm:t>
    </dgm:pt>
    <dgm:pt modelId="{63EEEE5B-BD2D-4677-BB22-C663DF607F63}" type="parTrans" cxnId="{78251EEC-EC20-4BD8-BEAD-66D9662AA66F}">
      <dgm:prSet/>
      <dgm:spPr/>
      <dgm:t>
        <a:bodyPr/>
        <a:lstStyle/>
        <a:p>
          <a:endParaRPr lang="en-US"/>
        </a:p>
      </dgm:t>
    </dgm:pt>
    <dgm:pt modelId="{66C004A8-DE65-459E-B3E5-012892EFD98D}" type="sibTrans" cxnId="{78251EEC-EC20-4BD8-BEAD-66D9662AA66F}">
      <dgm:prSet/>
      <dgm:spPr/>
      <dgm:t>
        <a:bodyPr/>
        <a:lstStyle/>
        <a:p>
          <a:endParaRPr lang="en-US"/>
        </a:p>
      </dgm:t>
    </dgm:pt>
    <dgm:pt modelId="{7343F186-06B6-43ED-8BF9-5CB49C436FE0}">
      <dgm:prSet phldrT="[Text]" custT="1"/>
      <dgm:spPr/>
      <dgm:t>
        <a:bodyPr/>
        <a:lstStyle/>
        <a:p>
          <a:r>
            <a:rPr lang="en-US" sz="1000" dirty="0" smtClean="0"/>
            <a:t>Director, Marketing and Brand Awareness</a:t>
          </a:r>
          <a:endParaRPr lang="en-US" sz="1000" dirty="0"/>
        </a:p>
      </dgm:t>
    </dgm:pt>
    <dgm:pt modelId="{BE1327CC-4938-48AF-B613-061E99A2C39E}" type="parTrans" cxnId="{D1F35345-41EE-40CF-B43A-67939A40BB8F}">
      <dgm:prSet/>
      <dgm:spPr/>
      <dgm:t>
        <a:bodyPr/>
        <a:lstStyle/>
        <a:p>
          <a:endParaRPr lang="en-US"/>
        </a:p>
      </dgm:t>
    </dgm:pt>
    <dgm:pt modelId="{F6EA6F2C-A357-49D6-B45D-D32006EE2909}" type="sibTrans" cxnId="{D1F35345-41EE-40CF-B43A-67939A40BB8F}">
      <dgm:prSet/>
      <dgm:spPr/>
      <dgm:t>
        <a:bodyPr/>
        <a:lstStyle/>
        <a:p>
          <a:endParaRPr lang="en-US"/>
        </a:p>
      </dgm:t>
    </dgm:pt>
    <dgm:pt modelId="{46098A97-5AE5-495A-A73A-45D9F2AEE7F2}" type="pres">
      <dgm:prSet presAssocID="{49801976-2BC9-4F53-ABB6-1CB7D8D9D31F}" presName="hierChild1" presStyleCnt="0">
        <dgm:presLayoutVars>
          <dgm:orgChart val="1"/>
          <dgm:chPref val="1"/>
          <dgm:dir/>
          <dgm:animOne val="branch"/>
          <dgm:animLvl val="lvl"/>
          <dgm:resizeHandles/>
        </dgm:presLayoutVars>
      </dgm:prSet>
      <dgm:spPr/>
      <dgm:t>
        <a:bodyPr/>
        <a:lstStyle/>
        <a:p>
          <a:endParaRPr lang="en-US"/>
        </a:p>
      </dgm:t>
    </dgm:pt>
    <dgm:pt modelId="{7E91EB7A-CFA5-4856-8963-9417400AE660}" type="pres">
      <dgm:prSet presAssocID="{B9D18B23-F9BB-4F34-8BD3-F486ECF839CF}" presName="hierRoot1" presStyleCnt="0">
        <dgm:presLayoutVars>
          <dgm:hierBranch val="init"/>
        </dgm:presLayoutVars>
      </dgm:prSet>
      <dgm:spPr/>
    </dgm:pt>
    <dgm:pt modelId="{A3256D3B-D156-4CC4-8491-16D6AB221ABF}" type="pres">
      <dgm:prSet presAssocID="{B9D18B23-F9BB-4F34-8BD3-F486ECF839CF}" presName="rootComposite1" presStyleCnt="0"/>
      <dgm:spPr/>
    </dgm:pt>
    <dgm:pt modelId="{FD135945-FEEF-450D-80AC-2A35699C8D5F}" type="pres">
      <dgm:prSet presAssocID="{B9D18B23-F9BB-4F34-8BD3-F486ECF839CF}" presName="rootText1" presStyleLbl="node0" presStyleIdx="0" presStyleCnt="1">
        <dgm:presLayoutVars>
          <dgm:chPref val="3"/>
        </dgm:presLayoutVars>
      </dgm:prSet>
      <dgm:spPr/>
      <dgm:t>
        <a:bodyPr/>
        <a:lstStyle/>
        <a:p>
          <a:endParaRPr lang="en-US"/>
        </a:p>
      </dgm:t>
    </dgm:pt>
    <dgm:pt modelId="{E7E217CB-4DFA-4AD7-9502-54C19531A480}" type="pres">
      <dgm:prSet presAssocID="{B9D18B23-F9BB-4F34-8BD3-F486ECF839CF}" presName="rootConnector1" presStyleLbl="node1" presStyleIdx="0" presStyleCnt="0"/>
      <dgm:spPr/>
      <dgm:t>
        <a:bodyPr/>
        <a:lstStyle/>
        <a:p>
          <a:endParaRPr lang="en-US"/>
        </a:p>
      </dgm:t>
    </dgm:pt>
    <dgm:pt modelId="{B4D7E349-E0D0-4A26-BBAA-A45195C4C904}" type="pres">
      <dgm:prSet presAssocID="{B9D18B23-F9BB-4F34-8BD3-F486ECF839CF}" presName="hierChild2" presStyleCnt="0"/>
      <dgm:spPr/>
    </dgm:pt>
    <dgm:pt modelId="{6474A233-5352-4111-B484-5133ED8DE428}" type="pres">
      <dgm:prSet presAssocID="{BE1327CC-4938-48AF-B613-061E99A2C39E}" presName="Name37" presStyleLbl="parChTrans1D2" presStyleIdx="0" presStyleCnt="2"/>
      <dgm:spPr/>
      <dgm:t>
        <a:bodyPr/>
        <a:lstStyle/>
        <a:p>
          <a:endParaRPr lang="en-US"/>
        </a:p>
      </dgm:t>
    </dgm:pt>
    <dgm:pt modelId="{566E0E0F-F3CD-4AB8-A117-80FF7AAB94D1}" type="pres">
      <dgm:prSet presAssocID="{7343F186-06B6-43ED-8BF9-5CB49C436FE0}" presName="hierRoot2" presStyleCnt="0">
        <dgm:presLayoutVars>
          <dgm:hierBranch val="init"/>
        </dgm:presLayoutVars>
      </dgm:prSet>
      <dgm:spPr/>
    </dgm:pt>
    <dgm:pt modelId="{7114AB1F-4DFE-4B3A-8138-C3B838496C49}" type="pres">
      <dgm:prSet presAssocID="{7343F186-06B6-43ED-8BF9-5CB49C436FE0}" presName="rootComposite" presStyleCnt="0"/>
      <dgm:spPr/>
    </dgm:pt>
    <dgm:pt modelId="{60C33B81-F71D-4F9E-B843-008E3342EC06}" type="pres">
      <dgm:prSet presAssocID="{7343F186-06B6-43ED-8BF9-5CB49C436FE0}" presName="rootText" presStyleLbl="node2" presStyleIdx="0" presStyleCnt="2">
        <dgm:presLayoutVars>
          <dgm:chPref val="3"/>
        </dgm:presLayoutVars>
      </dgm:prSet>
      <dgm:spPr/>
      <dgm:t>
        <a:bodyPr/>
        <a:lstStyle/>
        <a:p>
          <a:endParaRPr lang="en-US"/>
        </a:p>
      </dgm:t>
    </dgm:pt>
    <dgm:pt modelId="{DBBE7F84-6180-4148-A947-73EF3C9A3BCB}" type="pres">
      <dgm:prSet presAssocID="{7343F186-06B6-43ED-8BF9-5CB49C436FE0}" presName="rootConnector" presStyleLbl="node2" presStyleIdx="0" presStyleCnt="2"/>
      <dgm:spPr/>
      <dgm:t>
        <a:bodyPr/>
        <a:lstStyle/>
        <a:p>
          <a:endParaRPr lang="en-US"/>
        </a:p>
      </dgm:t>
    </dgm:pt>
    <dgm:pt modelId="{9882AC92-3B96-449B-B2CF-8890E5F5ACC9}" type="pres">
      <dgm:prSet presAssocID="{7343F186-06B6-43ED-8BF9-5CB49C436FE0}" presName="hierChild4" presStyleCnt="0"/>
      <dgm:spPr/>
    </dgm:pt>
    <dgm:pt modelId="{F88C762A-F367-462E-B6B1-AF28F454A668}" type="pres">
      <dgm:prSet presAssocID="{7343F186-06B6-43ED-8BF9-5CB49C436FE0}" presName="hierChild5" presStyleCnt="0"/>
      <dgm:spPr/>
    </dgm:pt>
    <dgm:pt modelId="{ED20915F-1E14-4556-A234-40E1599F13A3}" type="pres">
      <dgm:prSet presAssocID="{C7428E4C-9ABD-4730-9F7E-4066546CDD1C}" presName="Name37" presStyleLbl="parChTrans1D2" presStyleIdx="1" presStyleCnt="2"/>
      <dgm:spPr/>
      <dgm:t>
        <a:bodyPr/>
        <a:lstStyle/>
        <a:p>
          <a:endParaRPr lang="en-US"/>
        </a:p>
      </dgm:t>
    </dgm:pt>
    <dgm:pt modelId="{439C3D8D-DFB2-49F5-AE91-28C92870990D}" type="pres">
      <dgm:prSet presAssocID="{11FE8F51-576C-48ED-AEAB-02C7F400D9B9}" presName="hierRoot2" presStyleCnt="0">
        <dgm:presLayoutVars>
          <dgm:hierBranch val="init"/>
        </dgm:presLayoutVars>
      </dgm:prSet>
      <dgm:spPr/>
    </dgm:pt>
    <dgm:pt modelId="{D33BBA95-3465-4494-A588-C1F1AEC4B39E}" type="pres">
      <dgm:prSet presAssocID="{11FE8F51-576C-48ED-AEAB-02C7F400D9B9}" presName="rootComposite" presStyleCnt="0"/>
      <dgm:spPr/>
    </dgm:pt>
    <dgm:pt modelId="{C104AD4C-3133-4AB6-9729-84D81083BC7E}" type="pres">
      <dgm:prSet presAssocID="{11FE8F51-576C-48ED-AEAB-02C7F400D9B9}" presName="rootText" presStyleLbl="node2" presStyleIdx="1" presStyleCnt="2">
        <dgm:presLayoutVars>
          <dgm:chPref val="3"/>
        </dgm:presLayoutVars>
      </dgm:prSet>
      <dgm:spPr/>
      <dgm:t>
        <a:bodyPr/>
        <a:lstStyle/>
        <a:p>
          <a:endParaRPr lang="en-US"/>
        </a:p>
      </dgm:t>
    </dgm:pt>
    <dgm:pt modelId="{D61030C1-2359-46EB-BA61-0AAFAA75AB91}" type="pres">
      <dgm:prSet presAssocID="{11FE8F51-576C-48ED-AEAB-02C7F400D9B9}" presName="rootConnector" presStyleLbl="node2" presStyleIdx="1" presStyleCnt="2"/>
      <dgm:spPr/>
      <dgm:t>
        <a:bodyPr/>
        <a:lstStyle/>
        <a:p>
          <a:endParaRPr lang="en-US"/>
        </a:p>
      </dgm:t>
    </dgm:pt>
    <dgm:pt modelId="{2600697D-D863-4327-B3FD-023B1C8DEA1A}" type="pres">
      <dgm:prSet presAssocID="{11FE8F51-576C-48ED-AEAB-02C7F400D9B9}" presName="hierChild4" presStyleCnt="0"/>
      <dgm:spPr/>
    </dgm:pt>
    <dgm:pt modelId="{028CB5DB-1259-4C27-8B2E-70D459C3018E}" type="pres">
      <dgm:prSet presAssocID="{DB5ACF72-290A-4A6F-83CE-8DC0A9BBF707}" presName="Name37" presStyleLbl="parChTrans1D3" presStyleIdx="0" presStyleCnt="2"/>
      <dgm:spPr/>
      <dgm:t>
        <a:bodyPr/>
        <a:lstStyle/>
        <a:p>
          <a:endParaRPr lang="en-US"/>
        </a:p>
      </dgm:t>
    </dgm:pt>
    <dgm:pt modelId="{3885FE7B-80F9-4987-9478-9A98D7B55897}" type="pres">
      <dgm:prSet presAssocID="{A8C054F0-9BFE-47CA-9404-3E1E14A1F834}" presName="hierRoot2" presStyleCnt="0">
        <dgm:presLayoutVars>
          <dgm:hierBranch val="init"/>
        </dgm:presLayoutVars>
      </dgm:prSet>
      <dgm:spPr/>
    </dgm:pt>
    <dgm:pt modelId="{038F51FA-AFA1-43C7-A9E6-A066399449CB}" type="pres">
      <dgm:prSet presAssocID="{A8C054F0-9BFE-47CA-9404-3E1E14A1F834}" presName="rootComposite" presStyleCnt="0"/>
      <dgm:spPr/>
    </dgm:pt>
    <dgm:pt modelId="{2EBC40B9-302D-47CE-8A4D-32FAEC21C315}" type="pres">
      <dgm:prSet presAssocID="{A8C054F0-9BFE-47CA-9404-3E1E14A1F834}" presName="rootText" presStyleLbl="node3" presStyleIdx="0" presStyleCnt="2">
        <dgm:presLayoutVars>
          <dgm:chPref val="3"/>
        </dgm:presLayoutVars>
      </dgm:prSet>
      <dgm:spPr/>
      <dgm:t>
        <a:bodyPr/>
        <a:lstStyle/>
        <a:p>
          <a:endParaRPr lang="en-US"/>
        </a:p>
      </dgm:t>
    </dgm:pt>
    <dgm:pt modelId="{95FC32BB-B747-4E13-A18E-778A7B0F509B}" type="pres">
      <dgm:prSet presAssocID="{A8C054F0-9BFE-47CA-9404-3E1E14A1F834}" presName="rootConnector" presStyleLbl="node3" presStyleIdx="0" presStyleCnt="2"/>
      <dgm:spPr/>
      <dgm:t>
        <a:bodyPr/>
        <a:lstStyle/>
        <a:p>
          <a:endParaRPr lang="en-US"/>
        </a:p>
      </dgm:t>
    </dgm:pt>
    <dgm:pt modelId="{E3EC2410-216E-4235-A711-896409F6ECB9}" type="pres">
      <dgm:prSet presAssocID="{A8C054F0-9BFE-47CA-9404-3E1E14A1F834}" presName="hierChild4" presStyleCnt="0"/>
      <dgm:spPr/>
    </dgm:pt>
    <dgm:pt modelId="{D51603A0-E04C-44F5-9419-F556705EECE0}" type="pres">
      <dgm:prSet presAssocID="{A1340F1F-DFA5-44F7-99CC-CFA5C55986BB}" presName="Name37" presStyleLbl="parChTrans1D4" presStyleIdx="0" presStyleCnt="3"/>
      <dgm:spPr/>
      <dgm:t>
        <a:bodyPr/>
        <a:lstStyle/>
        <a:p>
          <a:endParaRPr lang="en-US"/>
        </a:p>
      </dgm:t>
    </dgm:pt>
    <dgm:pt modelId="{35C5DEC7-090F-4C8B-8C45-D2E372315AE7}" type="pres">
      <dgm:prSet presAssocID="{D3358263-218B-4275-825B-491FC1E01C3E}" presName="hierRoot2" presStyleCnt="0">
        <dgm:presLayoutVars>
          <dgm:hierBranch val="init"/>
        </dgm:presLayoutVars>
      </dgm:prSet>
      <dgm:spPr/>
    </dgm:pt>
    <dgm:pt modelId="{B5190735-1B01-462B-8321-E8242077099D}" type="pres">
      <dgm:prSet presAssocID="{D3358263-218B-4275-825B-491FC1E01C3E}" presName="rootComposite" presStyleCnt="0"/>
      <dgm:spPr/>
    </dgm:pt>
    <dgm:pt modelId="{2A195B8D-C22B-4F9A-AB89-7F11D42E5040}" type="pres">
      <dgm:prSet presAssocID="{D3358263-218B-4275-825B-491FC1E01C3E}" presName="rootText" presStyleLbl="node4" presStyleIdx="0" presStyleCnt="3" custScaleX="113696" custScaleY="104811">
        <dgm:presLayoutVars>
          <dgm:chPref val="3"/>
        </dgm:presLayoutVars>
      </dgm:prSet>
      <dgm:spPr/>
      <dgm:t>
        <a:bodyPr/>
        <a:lstStyle/>
        <a:p>
          <a:endParaRPr lang="en-US"/>
        </a:p>
      </dgm:t>
    </dgm:pt>
    <dgm:pt modelId="{B4337CFF-4725-47D7-BB62-CD26F27DC271}" type="pres">
      <dgm:prSet presAssocID="{D3358263-218B-4275-825B-491FC1E01C3E}" presName="rootConnector" presStyleLbl="node4" presStyleIdx="0" presStyleCnt="3"/>
      <dgm:spPr/>
      <dgm:t>
        <a:bodyPr/>
        <a:lstStyle/>
        <a:p>
          <a:endParaRPr lang="en-US"/>
        </a:p>
      </dgm:t>
    </dgm:pt>
    <dgm:pt modelId="{80CD4A1D-B632-40C0-9FFF-2CA5A275FEC4}" type="pres">
      <dgm:prSet presAssocID="{D3358263-218B-4275-825B-491FC1E01C3E}" presName="hierChild4" presStyleCnt="0"/>
      <dgm:spPr/>
    </dgm:pt>
    <dgm:pt modelId="{0AF1F37E-68A5-4807-A8C7-5C51F8402505}" type="pres">
      <dgm:prSet presAssocID="{0B2AF9A5-C1A0-4404-A960-3AE603EC779E}" presName="Name37" presStyleLbl="parChTrans1D4" presStyleIdx="1" presStyleCnt="3"/>
      <dgm:spPr/>
      <dgm:t>
        <a:bodyPr/>
        <a:lstStyle/>
        <a:p>
          <a:endParaRPr lang="en-US"/>
        </a:p>
      </dgm:t>
    </dgm:pt>
    <dgm:pt modelId="{A4F54914-792B-4122-890A-4602A5275E77}" type="pres">
      <dgm:prSet presAssocID="{8336466C-74A3-4587-A4C9-E55CFCF6DACF}" presName="hierRoot2" presStyleCnt="0">
        <dgm:presLayoutVars>
          <dgm:hierBranch val="init"/>
        </dgm:presLayoutVars>
      </dgm:prSet>
      <dgm:spPr/>
    </dgm:pt>
    <dgm:pt modelId="{CB9FDAD7-DE28-4393-AD6E-82F647A164A1}" type="pres">
      <dgm:prSet presAssocID="{8336466C-74A3-4587-A4C9-E55CFCF6DACF}" presName="rootComposite" presStyleCnt="0"/>
      <dgm:spPr/>
    </dgm:pt>
    <dgm:pt modelId="{1F886037-C833-44F8-BFF3-C87481EAFFB7}" type="pres">
      <dgm:prSet presAssocID="{8336466C-74A3-4587-A4C9-E55CFCF6DACF}" presName="rootText" presStyleLbl="node4" presStyleIdx="1" presStyleCnt="3" custScaleX="143376" custScaleY="83318" custLinFactNeighborX="4966" custLinFactNeighborY="11191">
        <dgm:presLayoutVars>
          <dgm:chPref val="3"/>
        </dgm:presLayoutVars>
      </dgm:prSet>
      <dgm:spPr/>
      <dgm:t>
        <a:bodyPr/>
        <a:lstStyle/>
        <a:p>
          <a:endParaRPr lang="en-US"/>
        </a:p>
      </dgm:t>
    </dgm:pt>
    <dgm:pt modelId="{3B0FD908-61B4-4B83-B402-BA09A376A6B5}" type="pres">
      <dgm:prSet presAssocID="{8336466C-74A3-4587-A4C9-E55CFCF6DACF}" presName="rootConnector" presStyleLbl="node4" presStyleIdx="1" presStyleCnt="3"/>
      <dgm:spPr/>
      <dgm:t>
        <a:bodyPr/>
        <a:lstStyle/>
        <a:p>
          <a:endParaRPr lang="en-US"/>
        </a:p>
      </dgm:t>
    </dgm:pt>
    <dgm:pt modelId="{2D4CE38D-7EFF-4FED-AD54-349BC5349177}" type="pres">
      <dgm:prSet presAssocID="{8336466C-74A3-4587-A4C9-E55CFCF6DACF}" presName="hierChild4" presStyleCnt="0"/>
      <dgm:spPr/>
    </dgm:pt>
    <dgm:pt modelId="{A23E344E-175E-434F-ABFC-F841ADEABDBD}" type="pres">
      <dgm:prSet presAssocID="{8336466C-74A3-4587-A4C9-E55CFCF6DACF}" presName="hierChild5" presStyleCnt="0"/>
      <dgm:spPr/>
    </dgm:pt>
    <dgm:pt modelId="{77D5106A-43B6-4FEA-960C-9F265951D2CA}" type="pres">
      <dgm:prSet presAssocID="{37291F54-4FC2-4CCB-BBDB-60001F115C9C}" presName="Name37" presStyleLbl="parChTrans1D4" presStyleIdx="2" presStyleCnt="3"/>
      <dgm:spPr/>
      <dgm:t>
        <a:bodyPr/>
        <a:lstStyle/>
        <a:p>
          <a:endParaRPr lang="en-US"/>
        </a:p>
      </dgm:t>
    </dgm:pt>
    <dgm:pt modelId="{622C0699-ECBB-4C09-830E-D265F55B5A0F}" type="pres">
      <dgm:prSet presAssocID="{F4C16F99-8DDB-4451-AD38-8CABDD19087C}" presName="hierRoot2" presStyleCnt="0">
        <dgm:presLayoutVars>
          <dgm:hierBranch val="init"/>
        </dgm:presLayoutVars>
      </dgm:prSet>
      <dgm:spPr/>
    </dgm:pt>
    <dgm:pt modelId="{3B48EF5C-5F87-412F-A0CB-BFC58AEF493B}" type="pres">
      <dgm:prSet presAssocID="{F4C16F99-8DDB-4451-AD38-8CABDD19087C}" presName="rootComposite" presStyleCnt="0"/>
      <dgm:spPr/>
    </dgm:pt>
    <dgm:pt modelId="{83CEF7E9-FC76-4259-97B8-B8269DAAFA71}" type="pres">
      <dgm:prSet presAssocID="{F4C16F99-8DDB-4451-AD38-8CABDD19087C}" presName="rootText" presStyleLbl="node4" presStyleIdx="2" presStyleCnt="3">
        <dgm:presLayoutVars>
          <dgm:chPref val="3"/>
        </dgm:presLayoutVars>
      </dgm:prSet>
      <dgm:spPr/>
      <dgm:t>
        <a:bodyPr/>
        <a:lstStyle/>
        <a:p>
          <a:endParaRPr lang="en-US"/>
        </a:p>
      </dgm:t>
    </dgm:pt>
    <dgm:pt modelId="{E5AE8416-F292-4127-858A-389EB41E312F}" type="pres">
      <dgm:prSet presAssocID="{F4C16F99-8DDB-4451-AD38-8CABDD19087C}" presName="rootConnector" presStyleLbl="node4" presStyleIdx="2" presStyleCnt="3"/>
      <dgm:spPr/>
      <dgm:t>
        <a:bodyPr/>
        <a:lstStyle/>
        <a:p>
          <a:endParaRPr lang="en-US"/>
        </a:p>
      </dgm:t>
    </dgm:pt>
    <dgm:pt modelId="{101E510D-8D8E-4217-9D15-72ADA158DE91}" type="pres">
      <dgm:prSet presAssocID="{F4C16F99-8DDB-4451-AD38-8CABDD19087C}" presName="hierChild4" presStyleCnt="0"/>
      <dgm:spPr/>
    </dgm:pt>
    <dgm:pt modelId="{D243E8F4-88B4-42D1-8181-9B2D201B1602}" type="pres">
      <dgm:prSet presAssocID="{F4C16F99-8DDB-4451-AD38-8CABDD19087C}" presName="hierChild5" presStyleCnt="0"/>
      <dgm:spPr/>
    </dgm:pt>
    <dgm:pt modelId="{673F6691-00BE-4534-8D6E-EC79B40B919B}" type="pres">
      <dgm:prSet presAssocID="{D3358263-218B-4275-825B-491FC1E01C3E}" presName="hierChild5" presStyleCnt="0"/>
      <dgm:spPr/>
    </dgm:pt>
    <dgm:pt modelId="{DFB93EDB-9B5E-4AF0-B772-291740F8624E}" type="pres">
      <dgm:prSet presAssocID="{A8C054F0-9BFE-47CA-9404-3E1E14A1F834}" presName="hierChild5" presStyleCnt="0"/>
      <dgm:spPr/>
    </dgm:pt>
    <dgm:pt modelId="{1E572DA0-23BC-4122-9130-A53CFEC8A6C0}" type="pres">
      <dgm:prSet presAssocID="{D7CA13D7-8311-427B-B704-B30A5534AFAB}" presName="Name37" presStyleLbl="parChTrans1D3" presStyleIdx="1" presStyleCnt="2"/>
      <dgm:spPr/>
      <dgm:t>
        <a:bodyPr/>
        <a:lstStyle/>
        <a:p>
          <a:endParaRPr lang="en-US"/>
        </a:p>
      </dgm:t>
    </dgm:pt>
    <dgm:pt modelId="{3B15F194-1D8D-4854-96C8-89518861E1D1}" type="pres">
      <dgm:prSet presAssocID="{69260ED5-76DE-4375-8890-A00E86675F40}" presName="hierRoot2" presStyleCnt="0">
        <dgm:presLayoutVars>
          <dgm:hierBranch val="init"/>
        </dgm:presLayoutVars>
      </dgm:prSet>
      <dgm:spPr/>
    </dgm:pt>
    <dgm:pt modelId="{A05F6808-1BB5-46EA-ABFC-572AE19C4830}" type="pres">
      <dgm:prSet presAssocID="{69260ED5-76DE-4375-8890-A00E86675F40}" presName="rootComposite" presStyleCnt="0"/>
      <dgm:spPr/>
    </dgm:pt>
    <dgm:pt modelId="{DACE2722-4F43-49D8-A9D4-02C809338200}" type="pres">
      <dgm:prSet presAssocID="{69260ED5-76DE-4375-8890-A00E86675F40}" presName="rootText" presStyleLbl="node3" presStyleIdx="1" presStyleCnt="2">
        <dgm:presLayoutVars>
          <dgm:chPref val="3"/>
        </dgm:presLayoutVars>
      </dgm:prSet>
      <dgm:spPr/>
      <dgm:t>
        <a:bodyPr/>
        <a:lstStyle/>
        <a:p>
          <a:endParaRPr lang="en-US"/>
        </a:p>
      </dgm:t>
    </dgm:pt>
    <dgm:pt modelId="{9A5D9DD9-3469-4CC8-A1E1-63DAD0FC2096}" type="pres">
      <dgm:prSet presAssocID="{69260ED5-76DE-4375-8890-A00E86675F40}" presName="rootConnector" presStyleLbl="node3" presStyleIdx="1" presStyleCnt="2"/>
      <dgm:spPr/>
      <dgm:t>
        <a:bodyPr/>
        <a:lstStyle/>
        <a:p>
          <a:endParaRPr lang="en-US"/>
        </a:p>
      </dgm:t>
    </dgm:pt>
    <dgm:pt modelId="{B08BCB34-E8D9-46AC-B81C-2E23B8650EEC}" type="pres">
      <dgm:prSet presAssocID="{69260ED5-76DE-4375-8890-A00E86675F40}" presName="hierChild4" presStyleCnt="0"/>
      <dgm:spPr/>
    </dgm:pt>
    <dgm:pt modelId="{0AF51B5C-BFA3-4695-BB7E-A2DB7D3F73CB}" type="pres">
      <dgm:prSet presAssocID="{69260ED5-76DE-4375-8890-A00E86675F40}" presName="hierChild5" presStyleCnt="0"/>
      <dgm:spPr/>
    </dgm:pt>
    <dgm:pt modelId="{03BF1A38-E5CB-48C2-82B1-ADD11FC81835}" type="pres">
      <dgm:prSet presAssocID="{11FE8F51-576C-48ED-AEAB-02C7F400D9B9}" presName="hierChild5" presStyleCnt="0"/>
      <dgm:spPr/>
    </dgm:pt>
    <dgm:pt modelId="{4E372E74-5728-4718-AD72-782A8E3EE741}" type="pres">
      <dgm:prSet presAssocID="{B9D18B23-F9BB-4F34-8BD3-F486ECF839CF}" presName="hierChild3" presStyleCnt="0"/>
      <dgm:spPr/>
    </dgm:pt>
  </dgm:ptLst>
  <dgm:cxnLst>
    <dgm:cxn modelId="{1F134423-3A8E-43F4-9ACB-143DAF52F53A}" type="presOf" srcId="{49801976-2BC9-4F53-ABB6-1CB7D8D9D31F}" destId="{46098A97-5AE5-495A-A73A-45D9F2AEE7F2}" srcOrd="0" destOrd="0" presId="urn:microsoft.com/office/officeart/2005/8/layout/orgChart1"/>
    <dgm:cxn modelId="{20CD283D-7F2B-42F2-9791-9C47F7BE54F2}" type="presOf" srcId="{8336466C-74A3-4587-A4C9-E55CFCF6DACF}" destId="{3B0FD908-61B4-4B83-B402-BA09A376A6B5}" srcOrd="1" destOrd="0" presId="urn:microsoft.com/office/officeart/2005/8/layout/orgChart1"/>
    <dgm:cxn modelId="{9E390745-0950-4E8F-B844-A485BF28D747}" type="presOf" srcId="{D3358263-218B-4275-825B-491FC1E01C3E}" destId="{2A195B8D-C22B-4F9A-AB89-7F11D42E5040}" srcOrd="0" destOrd="0" presId="urn:microsoft.com/office/officeart/2005/8/layout/orgChart1"/>
    <dgm:cxn modelId="{A789BB9A-CC7E-456C-88FC-10408036CEDB}" type="presOf" srcId="{B9D18B23-F9BB-4F34-8BD3-F486ECF839CF}" destId="{FD135945-FEEF-450D-80AC-2A35699C8D5F}" srcOrd="0" destOrd="0" presId="urn:microsoft.com/office/officeart/2005/8/layout/orgChart1"/>
    <dgm:cxn modelId="{96DFDA9F-636F-4BAA-93E3-2B46214A6696}" srcId="{11FE8F51-576C-48ED-AEAB-02C7F400D9B9}" destId="{69260ED5-76DE-4375-8890-A00E86675F40}" srcOrd="1" destOrd="0" parTransId="{D7CA13D7-8311-427B-B704-B30A5534AFAB}" sibTransId="{A5C4F32B-0D72-439E-BE85-B1E1970B469C}"/>
    <dgm:cxn modelId="{C9028C3A-7F3C-4E0B-974E-FF91BA9FA56D}" type="presOf" srcId="{A8C054F0-9BFE-47CA-9404-3E1E14A1F834}" destId="{2EBC40B9-302D-47CE-8A4D-32FAEC21C315}" srcOrd="0" destOrd="0" presId="urn:microsoft.com/office/officeart/2005/8/layout/orgChart1"/>
    <dgm:cxn modelId="{AF4E9E1B-1C68-4692-91C3-0BAF18D81762}" type="presOf" srcId="{D3358263-218B-4275-825B-491FC1E01C3E}" destId="{B4337CFF-4725-47D7-BB62-CD26F27DC271}" srcOrd="1" destOrd="0" presId="urn:microsoft.com/office/officeart/2005/8/layout/orgChart1"/>
    <dgm:cxn modelId="{6731D5FF-AD72-4221-9111-94B95F43004C}" type="presOf" srcId="{C7428E4C-9ABD-4730-9F7E-4066546CDD1C}" destId="{ED20915F-1E14-4556-A234-40E1599F13A3}" srcOrd="0" destOrd="0" presId="urn:microsoft.com/office/officeart/2005/8/layout/orgChart1"/>
    <dgm:cxn modelId="{6F57094B-D63B-4FE1-83AC-A7CC3DCAE8F9}" type="presOf" srcId="{11FE8F51-576C-48ED-AEAB-02C7F400D9B9}" destId="{C104AD4C-3133-4AB6-9729-84D81083BC7E}" srcOrd="0" destOrd="0" presId="urn:microsoft.com/office/officeart/2005/8/layout/orgChart1"/>
    <dgm:cxn modelId="{0BEBA39B-C7DD-4538-838A-91573257DEBF}" srcId="{D3358263-218B-4275-825B-491FC1E01C3E}" destId="{F4C16F99-8DDB-4451-AD38-8CABDD19087C}" srcOrd="1" destOrd="0" parTransId="{37291F54-4FC2-4CCB-BBDB-60001F115C9C}" sibTransId="{748FF55A-C83B-4C68-A187-4054D79DC22C}"/>
    <dgm:cxn modelId="{E2410FBD-64E1-49BD-B042-4776F14D061D}" type="presOf" srcId="{F4C16F99-8DDB-4451-AD38-8CABDD19087C}" destId="{E5AE8416-F292-4127-858A-389EB41E312F}" srcOrd="1" destOrd="0" presId="urn:microsoft.com/office/officeart/2005/8/layout/orgChart1"/>
    <dgm:cxn modelId="{D1F35345-41EE-40CF-B43A-67939A40BB8F}" srcId="{B9D18B23-F9BB-4F34-8BD3-F486ECF839CF}" destId="{7343F186-06B6-43ED-8BF9-5CB49C436FE0}" srcOrd="0" destOrd="0" parTransId="{BE1327CC-4938-48AF-B613-061E99A2C39E}" sibTransId="{F6EA6F2C-A357-49D6-B45D-D32006EE2909}"/>
    <dgm:cxn modelId="{6EA5B704-5EDE-4397-B081-29B586CA04C7}" type="presOf" srcId="{69260ED5-76DE-4375-8890-A00E86675F40}" destId="{DACE2722-4F43-49D8-A9D4-02C809338200}" srcOrd="0" destOrd="0" presId="urn:microsoft.com/office/officeart/2005/8/layout/orgChart1"/>
    <dgm:cxn modelId="{78251EEC-EC20-4BD8-BEAD-66D9662AA66F}" srcId="{49801976-2BC9-4F53-ABB6-1CB7D8D9D31F}" destId="{B9D18B23-F9BB-4F34-8BD3-F486ECF839CF}" srcOrd="0" destOrd="0" parTransId="{63EEEE5B-BD2D-4677-BB22-C663DF607F63}" sibTransId="{66C004A8-DE65-459E-B3E5-012892EFD98D}"/>
    <dgm:cxn modelId="{8639BB7C-C6CF-4E6C-92AE-EBF0E2CB5D69}" type="presOf" srcId="{A8C054F0-9BFE-47CA-9404-3E1E14A1F834}" destId="{95FC32BB-B747-4E13-A18E-778A7B0F509B}" srcOrd="1" destOrd="0" presId="urn:microsoft.com/office/officeart/2005/8/layout/orgChart1"/>
    <dgm:cxn modelId="{EF209867-339A-48AF-A276-1EF867B48D4B}" srcId="{11FE8F51-576C-48ED-AEAB-02C7F400D9B9}" destId="{A8C054F0-9BFE-47CA-9404-3E1E14A1F834}" srcOrd="0" destOrd="0" parTransId="{DB5ACF72-290A-4A6F-83CE-8DC0A9BBF707}" sibTransId="{4CE40DC6-5FB7-479E-972A-904DA3405422}"/>
    <dgm:cxn modelId="{1DE62FF7-BB78-48C2-9762-13CDB3C8873D}" type="presOf" srcId="{69260ED5-76DE-4375-8890-A00E86675F40}" destId="{9A5D9DD9-3469-4CC8-A1E1-63DAD0FC2096}" srcOrd="1" destOrd="0" presId="urn:microsoft.com/office/officeart/2005/8/layout/orgChart1"/>
    <dgm:cxn modelId="{45775DBE-0DE4-4E56-9690-C121996C2C90}" type="presOf" srcId="{8336466C-74A3-4587-A4C9-E55CFCF6DACF}" destId="{1F886037-C833-44F8-BFF3-C87481EAFFB7}" srcOrd="0" destOrd="0" presId="urn:microsoft.com/office/officeart/2005/8/layout/orgChart1"/>
    <dgm:cxn modelId="{7172D06C-D469-4F35-B28C-8BE752511B1F}" type="presOf" srcId="{7343F186-06B6-43ED-8BF9-5CB49C436FE0}" destId="{DBBE7F84-6180-4148-A947-73EF3C9A3BCB}" srcOrd="1" destOrd="0" presId="urn:microsoft.com/office/officeart/2005/8/layout/orgChart1"/>
    <dgm:cxn modelId="{55467C64-51F0-4F7A-B0D4-EFDA50F8FD59}" type="presOf" srcId="{B9D18B23-F9BB-4F34-8BD3-F486ECF839CF}" destId="{E7E217CB-4DFA-4AD7-9502-54C19531A480}" srcOrd="1" destOrd="0" presId="urn:microsoft.com/office/officeart/2005/8/layout/orgChart1"/>
    <dgm:cxn modelId="{D45AAFD7-4A99-4544-8DCE-E2FAEEAF672B}" type="presOf" srcId="{0B2AF9A5-C1A0-4404-A960-3AE603EC779E}" destId="{0AF1F37E-68A5-4807-A8C7-5C51F8402505}" srcOrd="0" destOrd="0" presId="urn:microsoft.com/office/officeart/2005/8/layout/orgChart1"/>
    <dgm:cxn modelId="{EBED2231-7BD6-4154-934D-8E2B080DFBEC}" type="presOf" srcId="{BE1327CC-4938-48AF-B613-061E99A2C39E}" destId="{6474A233-5352-4111-B484-5133ED8DE428}" srcOrd="0" destOrd="0" presId="urn:microsoft.com/office/officeart/2005/8/layout/orgChart1"/>
    <dgm:cxn modelId="{0030FC28-7C62-4672-B5B2-39BC519C2634}" type="presOf" srcId="{37291F54-4FC2-4CCB-BBDB-60001F115C9C}" destId="{77D5106A-43B6-4FEA-960C-9F265951D2CA}" srcOrd="0" destOrd="0" presId="urn:microsoft.com/office/officeart/2005/8/layout/orgChart1"/>
    <dgm:cxn modelId="{800BFCBA-39AA-478F-B842-1192C91373EA}" type="presOf" srcId="{A1340F1F-DFA5-44F7-99CC-CFA5C55986BB}" destId="{D51603A0-E04C-44F5-9419-F556705EECE0}" srcOrd="0" destOrd="0" presId="urn:microsoft.com/office/officeart/2005/8/layout/orgChart1"/>
    <dgm:cxn modelId="{C649026D-42C2-4B7A-8F6A-0E63790BDD51}" type="presOf" srcId="{11FE8F51-576C-48ED-AEAB-02C7F400D9B9}" destId="{D61030C1-2359-46EB-BA61-0AAFAA75AB91}" srcOrd="1" destOrd="0" presId="urn:microsoft.com/office/officeart/2005/8/layout/orgChart1"/>
    <dgm:cxn modelId="{8596940A-81C0-42D0-90F5-3940FEF91AF1}" type="presOf" srcId="{7343F186-06B6-43ED-8BF9-5CB49C436FE0}" destId="{60C33B81-F71D-4F9E-B843-008E3342EC06}" srcOrd="0" destOrd="0" presId="urn:microsoft.com/office/officeart/2005/8/layout/orgChart1"/>
    <dgm:cxn modelId="{38A32D68-AC96-4CAE-8671-A2E1A83FDD17}" srcId="{A8C054F0-9BFE-47CA-9404-3E1E14A1F834}" destId="{D3358263-218B-4275-825B-491FC1E01C3E}" srcOrd="0" destOrd="0" parTransId="{A1340F1F-DFA5-44F7-99CC-CFA5C55986BB}" sibTransId="{7384C5AE-96F3-4F72-A666-422C9BE4626F}"/>
    <dgm:cxn modelId="{A601CA5E-E36C-4488-8C00-9AAE24EE276A}" type="presOf" srcId="{F4C16F99-8DDB-4451-AD38-8CABDD19087C}" destId="{83CEF7E9-FC76-4259-97B8-B8269DAAFA71}" srcOrd="0" destOrd="0" presId="urn:microsoft.com/office/officeart/2005/8/layout/orgChart1"/>
    <dgm:cxn modelId="{C788118D-9AE2-438E-92C7-538EADE72EB7}" srcId="{B9D18B23-F9BB-4F34-8BD3-F486ECF839CF}" destId="{11FE8F51-576C-48ED-AEAB-02C7F400D9B9}" srcOrd="1" destOrd="0" parTransId="{C7428E4C-9ABD-4730-9F7E-4066546CDD1C}" sibTransId="{AFFE08FB-1F92-48F2-88E6-8F0903013D29}"/>
    <dgm:cxn modelId="{B659EF03-5544-4534-AD33-3181A0AF42E2}" type="presOf" srcId="{DB5ACF72-290A-4A6F-83CE-8DC0A9BBF707}" destId="{028CB5DB-1259-4C27-8B2E-70D459C3018E}" srcOrd="0" destOrd="0" presId="urn:microsoft.com/office/officeart/2005/8/layout/orgChart1"/>
    <dgm:cxn modelId="{5BEB5E2D-5D48-46A7-A779-C9E079B23CFB}" type="presOf" srcId="{D7CA13D7-8311-427B-B704-B30A5534AFAB}" destId="{1E572DA0-23BC-4122-9130-A53CFEC8A6C0}" srcOrd="0" destOrd="0" presId="urn:microsoft.com/office/officeart/2005/8/layout/orgChart1"/>
    <dgm:cxn modelId="{4F8275FE-33CA-4812-BCA4-AC2A19A6EB66}" srcId="{D3358263-218B-4275-825B-491FC1E01C3E}" destId="{8336466C-74A3-4587-A4C9-E55CFCF6DACF}" srcOrd="0" destOrd="0" parTransId="{0B2AF9A5-C1A0-4404-A960-3AE603EC779E}" sibTransId="{50D21250-8EDA-4F6E-BEA4-0D2BD81FB1DD}"/>
    <dgm:cxn modelId="{8CD92FC3-B35A-4364-A940-A632E54074A1}" type="presParOf" srcId="{46098A97-5AE5-495A-A73A-45D9F2AEE7F2}" destId="{7E91EB7A-CFA5-4856-8963-9417400AE660}" srcOrd="0" destOrd="0" presId="urn:microsoft.com/office/officeart/2005/8/layout/orgChart1"/>
    <dgm:cxn modelId="{00FF44BE-1827-44B5-9AAD-E2C37FF68843}" type="presParOf" srcId="{7E91EB7A-CFA5-4856-8963-9417400AE660}" destId="{A3256D3B-D156-4CC4-8491-16D6AB221ABF}" srcOrd="0" destOrd="0" presId="urn:microsoft.com/office/officeart/2005/8/layout/orgChart1"/>
    <dgm:cxn modelId="{13EEE4F6-F258-43EF-98E5-B3B04B1AFD94}" type="presParOf" srcId="{A3256D3B-D156-4CC4-8491-16D6AB221ABF}" destId="{FD135945-FEEF-450D-80AC-2A35699C8D5F}" srcOrd="0" destOrd="0" presId="urn:microsoft.com/office/officeart/2005/8/layout/orgChart1"/>
    <dgm:cxn modelId="{73FFCB7F-FDAF-475A-9E5E-7A850B8EEBF0}" type="presParOf" srcId="{A3256D3B-D156-4CC4-8491-16D6AB221ABF}" destId="{E7E217CB-4DFA-4AD7-9502-54C19531A480}" srcOrd="1" destOrd="0" presId="urn:microsoft.com/office/officeart/2005/8/layout/orgChart1"/>
    <dgm:cxn modelId="{5A2955BB-89DE-4D8A-9BD3-3552ACBCA7D4}" type="presParOf" srcId="{7E91EB7A-CFA5-4856-8963-9417400AE660}" destId="{B4D7E349-E0D0-4A26-BBAA-A45195C4C904}" srcOrd="1" destOrd="0" presId="urn:microsoft.com/office/officeart/2005/8/layout/orgChart1"/>
    <dgm:cxn modelId="{A9AD1955-32ED-4024-BF6A-5465E77385BC}" type="presParOf" srcId="{B4D7E349-E0D0-4A26-BBAA-A45195C4C904}" destId="{6474A233-5352-4111-B484-5133ED8DE428}" srcOrd="0" destOrd="0" presId="urn:microsoft.com/office/officeart/2005/8/layout/orgChart1"/>
    <dgm:cxn modelId="{F366046A-E561-4A3A-A910-54A60D47A306}" type="presParOf" srcId="{B4D7E349-E0D0-4A26-BBAA-A45195C4C904}" destId="{566E0E0F-F3CD-4AB8-A117-80FF7AAB94D1}" srcOrd="1" destOrd="0" presId="urn:microsoft.com/office/officeart/2005/8/layout/orgChart1"/>
    <dgm:cxn modelId="{51C8F285-2A2D-4D20-8F03-37D33BD214E2}" type="presParOf" srcId="{566E0E0F-F3CD-4AB8-A117-80FF7AAB94D1}" destId="{7114AB1F-4DFE-4B3A-8138-C3B838496C49}" srcOrd="0" destOrd="0" presId="urn:microsoft.com/office/officeart/2005/8/layout/orgChart1"/>
    <dgm:cxn modelId="{4A90A926-C761-47A4-919E-B2E03BA44441}" type="presParOf" srcId="{7114AB1F-4DFE-4B3A-8138-C3B838496C49}" destId="{60C33B81-F71D-4F9E-B843-008E3342EC06}" srcOrd="0" destOrd="0" presId="urn:microsoft.com/office/officeart/2005/8/layout/orgChart1"/>
    <dgm:cxn modelId="{19604B94-830E-4208-AB26-0E47AFA08229}" type="presParOf" srcId="{7114AB1F-4DFE-4B3A-8138-C3B838496C49}" destId="{DBBE7F84-6180-4148-A947-73EF3C9A3BCB}" srcOrd="1" destOrd="0" presId="urn:microsoft.com/office/officeart/2005/8/layout/orgChart1"/>
    <dgm:cxn modelId="{28BD48EC-FD54-445F-8952-AFE9FEF0F416}" type="presParOf" srcId="{566E0E0F-F3CD-4AB8-A117-80FF7AAB94D1}" destId="{9882AC92-3B96-449B-B2CF-8890E5F5ACC9}" srcOrd="1" destOrd="0" presId="urn:microsoft.com/office/officeart/2005/8/layout/orgChart1"/>
    <dgm:cxn modelId="{D3AF6543-0E38-488F-9A54-DE6004085FD0}" type="presParOf" srcId="{566E0E0F-F3CD-4AB8-A117-80FF7AAB94D1}" destId="{F88C762A-F367-462E-B6B1-AF28F454A668}" srcOrd="2" destOrd="0" presId="urn:microsoft.com/office/officeart/2005/8/layout/orgChart1"/>
    <dgm:cxn modelId="{8A1FF59D-B12F-489F-8978-8D94337137C0}" type="presParOf" srcId="{B4D7E349-E0D0-4A26-BBAA-A45195C4C904}" destId="{ED20915F-1E14-4556-A234-40E1599F13A3}" srcOrd="2" destOrd="0" presId="urn:microsoft.com/office/officeart/2005/8/layout/orgChart1"/>
    <dgm:cxn modelId="{62317F30-9E11-4469-BD69-F23A5573BCBD}" type="presParOf" srcId="{B4D7E349-E0D0-4A26-BBAA-A45195C4C904}" destId="{439C3D8D-DFB2-49F5-AE91-28C92870990D}" srcOrd="3" destOrd="0" presId="urn:microsoft.com/office/officeart/2005/8/layout/orgChart1"/>
    <dgm:cxn modelId="{C9000BEB-451D-44C1-B84E-4F0A13012A31}" type="presParOf" srcId="{439C3D8D-DFB2-49F5-AE91-28C92870990D}" destId="{D33BBA95-3465-4494-A588-C1F1AEC4B39E}" srcOrd="0" destOrd="0" presId="urn:microsoft.com/office/officeart/2005/8/layout/orgChart1"/>
    <dgm:cxn modelId="{B20E474E-BF28-452F-BE37-EBBB91075CA8}" type="presParOf" srcId="{D33BBA95-3465-4494-A588-C1F1AEC4B39E}" destId="{C104AD4C-3133-4AB6-9729-84D81083BC7E}" srcOrd="0" destOrd="0" presId="urn:microsoft.com/office/officeart/2005/8/layout/orgChart1"/>
    <dgm:cxn modelId="{4E3C5DBF-1F68-432C-A07E-C81A20D3E9C9}" type="presParOf" srcId="{D33BBA95-3465-4494-A588-C1F1AEC4B39E}" destId="{D61030C1-2359-46EB-BA61-0AAFAA75AB91}" srcOrd="1" destOrd="0" presId="urn:microsoft.com/office/officeart/2005/8/layout/orgChart1"/>
    <dgm:cxn modelId="{69AC53B1-62EB-4126-94C1-0478103917F1}" type="presParOf" srcId="{439C3D8D-DFB2-49F5-AE91-28C92870990D}" destId="{2600697D-D863-4327-B3FD-023B1C8DEA1A}" srcOrd="1" destOrd="0" presId="urn:microsoft.com/office/officeart/2005/8/layout/orgChart1"/>
    <dgm:cxn modelId="{3320C67B-93D1-441E-BC20-2A9F8E9589F5}" type="presParOf" srcId="{2600697D-D863-4327-B3FD-023B1C8DEA1A}" destId="{028CB5DB-1259-4C27-8B2E-70D459C3018E}" srcOrd="0" destOrd="0" presId="urn:microsoft.com/office/officeart/2005/8/layout/orgChart1"/>
    <dgm:cxn modelId="{3C299C78-CB0A-4112-958E-856B6D4DFAFD}" type="presParOf" srcId="{2600697D-D863-4327-B3FD-023B1C8DEA1A}" destId="{3885FE7B-80F9-4987-9478-9A98D7B55897}" srcOrd="1" destOrd="0" presId="urn:microsoft.com/office/officeart/2005/8/layout/orgChart1"/>
    <dgm:cxn modelId="{8FD0E6D9-14E3-4D96-95D3-A64C44335926}" type="presParOf" srcId="{3885FE7B-80F9-4987-9478-9A98D7B55897}" destId="{038F51FA-AFA1-43C7-A9E6-A066399449CB}" srcOrd="0" destOrd="0" presId="urn:microsoft.com/office/officeart/2005/8/layout/orgChart1"/>
    <dgm:cxn modelId="{93041EC8-AE31-4021-94CE-0658765C08E0}" type="presParOf" srcId="{038F51FA-AFA1-43C7-A9E6-A066399449CB}" destId="{2EBC40B9-302D-47CE-8A4D-32FAEC21C315}" srcOrd="0" destOrd="0" presId="urn:microsoft.com/office/officeart/2005/8/layout/orgChart1"/>
    <dgm:cxn modelId="{4D9D7F12-EEAE-4791-A5B2-EF9330FA739D}" type="presParOf" srcId="{038F51FA-AFA1-43C7-A9E6-A066399449CB}" destId="{95FC32BB-B747-4E13-A18E-778A7B0F509B}" srcOrd="1" destOrd="0" presId="urn:microsoft.com/office/officeart/2005/8/layout/orgChart1"/>
    <dgm:cxn modelId="{BD57CAB1-C8EF-4E0E-BFA1-5E643D9B1A0F}" type="presParOf" srcId="{3885FE7B-80F9-4987-9478-9A98D7B55897}" destId="{E3EC2410-216E-4235-A711-896409F6ECB9}" srcOrd="1" destOrd="0" presId="urn:microsoft.com/office/officeart/2005/8/layout/orgChart1"/>
    <dgm:cxn modelId="{979355C5-B477-41F6-9D56-3153A608EA2A}" type="presParOf" srcId="{E3EC2410-216E-4235-A711-896409F6ECB9}" destId="{D51603A0-E04C-44F5-9419-F556705EECE0}" srcOrd="0" destOrd="0" presId="urn:microsoft.com/office/officeart/2005/8/layout/orgChart1"/>
    <dgm:cxn modelId="{9FCEBAE6-A6C8-46F8-963E-00F285078B63}" type="presParOf" srcId="{E3EC2410-216E-4235-A711-896409F6ECB9}" destId="{35C5DEC7-090F-4C8B-8C45-D2E372315AE7}" srcOrd="1" destOrd="0" presId="urn:microsoft.com/office/officeart/2005/8/layout/orgChart1"/>
    <dgm:cxn modelId="{AB9225E9-288E-4AA9-80DF-05E868EC910D}" type="presParOf" srcId="{35C5DEC7-090F-4C8B-8C45-D2E372315AE7}" destId="{B5190735-1B01-462B-8321-E8242077099D}" srcOrd="0" destOrd="0" presId="urn:microsoft.com/office/officeart/2005/8/layout/orgChart1"/>
    <dgm:cxn modelId="{8E43EDBD-4574-40E6-9373-9C36FB292EF1}" type="presParOf" srcId="{B5190735-1B01-462B-8321-E8242077099D}" destId="{2A195B8D-C22B-4F9A-AB89-7F11D42E5040}" srcOrd="0" destOrd="0" presId="urn:microsoft.com/office/officeart/2005/8/layout/orgChart1"/>
    <dgm:cxn modelId="{47624213-14AC-4C6F-B311-B151562BA102}" type="presParOf" srcId="{B5190735-1B01-462B-8321-E8242077099D}" destId="{B4337CFF-4725-47D7-BB62-CD26F27DC271}" srcOrd="1" destOrd="0" presId="urn:microsoft.com/office/officeart/2005/8/layout/orgChart1"/>
    <dgm:cxn modelId="{B5B614E3-2D77-42D8-AEBC-DE5F49F46872}" type="presParOf" srcId="{35C5DEC7-090F-4C8B-8C45-D2E372315AE7}" destId="{80CD4A1D-B632-40C0-9FFF-2CA5A275FEC4}" srcOrd="1" destOrd="0" presId="urn:microsoft.com/office/officeart/2005/8/layout/orgChart1"/>
    <dgm:cxn modelId="{AB3BD441-F6B3-44DC-8517-AABDC0B4ABFC}" type="presParOf" srcId="{80CD4A1D-B632-40C0-9FFF-2CA5A275FEC4}" destId="{0AF1F37E-68A5-4807-A8C7-5C51F8402505}" srcOrd="0" destOrd="0" presId="urn:microsoft.com/office/officeart/2005/8/layout/orgChart1"/>
    <dgm:cxn modelId="{0A4BCF41-25AE-4C0F-A24D-81EF6A2D0D2B}" type="presParOf" srcId="{80CD4A1D-B632-40C0-9FFF-2CA5A275FEC4}" destId="{A4F54914-792B-4122-890A-4602A5275E77}" srcOrd="1" destOrd="0" presId="urn:microsoft.com/office/officeart/2005/8/layout/orgChart1"/>
    <dgm:cxn modelId="{51C5C3A1-4EBF-464C-AFCB-E43484A4EF0E}" type="presParOf" srcId="{A4F54914-792B-4122-890A-4602A5275E77}" destId="{CB9FDAD7-DE28-4393-AD6E-82F647A164A1}" srcOrd="0" destOrd="0" presId="urn:microsoft.com/office/officeart/2005/8/layout/orgChart1"/>
    <dgm:cxn modelId="{4D99E2EF-949B-4EA5-8504-A0D942B6ED8A}" type="presParOf" srcId="{CB9FDAD7-DE28-4393-AD6E-82F647A164A1}" destId="{1F886037-C833-44F8-BFF3-C87481EAFFB7}" srcOrd="0" destOrd="0" presId="urn:microsoft.com/office/officeart/2005/8/layout/orgChart1"/>
    <dgm:cxn modelId="{B6CAD0E7-A5DD-4B24-8148-AF812D122417}" type="presParOf" srcId="{CB9FDAD7-DE28-4393-AD6E-82F647A164A1}" destId="{3B0FD908-61B4-4B83-B402-BA09A376A6B5}" srcOrd="1" destOrd="0" presId="urn:microsoft.com/office/officeart/2005/8/layout/orgChart1"/>
    <dgm:cxn modelId="{4DA96EC2-C7AC-4304-AB99-3AF90EDD6489}" type="presParOf" srcId="{A4F54914-792B-4122-890A-4602A5275E77}" destId="{2D4CE38D-7EFF-4FED-AD54-349BC5349177}" srcOrd="1" destOrd="0" presId="urn:microsoft.com/office/officeart/2005/8/layout/orgChart1"/>
    <dgm:cxn modelId="{8153C88F-35FF-4D1D-93CA-A7A277EC7B16}" type="presParOf" srcId="{A4F54914-792B-4122-890A-4602A5275E77}" destId="{A23E344E-175E-434F-ABFC-F841ADEABDBD}" srcOrd="2" destOrd="0" presId="urn:microsoft.com/office/officeart/2005/8/layout/orgChart1"/>
    <dgm:cxn modelId="{D9A94E1A-4888-43BE-A33B-7D051E362A60}" type="presParOf" srcId="{80CD4A1D-B632-40C0-9FFF-2CA5A275FEC4}" destId="{77D5106A-43B6-4FEA-960C-9F265951D2CA}" srcOrd="2" destOrd="0" presId="urn:microsoft.com/office/officeart/2005/8/layout/orgChart1"/>
    <dgm:cxn modelId="{AAE434F9-B159-45C2-B0D8-D3268FC4E071}" type="presParOf" srcId="{80CD4A1D-B632-40C0-9FFF-2CA5A275FEC4}" destId="{622C0699-ECBB-4C09-830E-D265F55B5A0F}" srcOrd="3" destOrd="0" presId="urn:microsoft.com/office/officeart/2005/8/layout/orgChart1"/>
    <dgm:cxn modelId="{3691FC63-1312-4BCB-AC1B-66EFE1E8B85A}" type="presParOf" srcId="{622C0699-ECBB-4C09-830E-D265F55B5A0F}" destId="{3B48EF5C-5F87-412F-A0CB-BFC58AEF493B}" srcOrd="0" destOrd="0" presId="urn:microsoft.com/office/officeart/2005/8/layout/orgChart1"/>
    <dgm:cxn modelId="{CA556F3B-A66A-47BA-96D3-EE6F87889182}" type="presParOf" srcId="{3B48EF5C-5F87-412F-A0CB-BFC58AEF493B}" destId="{83CEF7E9-FC76-4259-97B8-B8269DAAFA71}" srcOrd="0" destOrd="0" presId="urn:microsoft.com/office/officeart/2005/8/layout/orgChart1"/>
    <dgm:cxn modelId="{4C8F2E23-0CEE-42C8-8002-9650CB8F3F31}" type="presParOf" srcId="{3B48EF5C-5F87-412F-A0CB-BFC58AEF493B}" destId="{E5AE8416-F292-4127-858A-389EB41E312F}" srcOrd="1" destOrd="0" presId="urn:microsoft.com/office/officeart/2005/8/layout/orgChart1"/>
    <dgm:cxn modelId="{274360C2-A117-412B-9AF7-0265CC41DD25}" type="presParOf" srcId="{622C0699-ECBB-4C09-830E-D265F55B5A0F}" destId="{101E510D-8D8E-4217-9D15-72ADA158DE91}" srcOrd="1" destOrd="0" presId="urn:microsoft.com/office/officeart/2005/8/layout/orgChart1"/>
    <dgm:cxn modelId="{47964CB3-B3FD-453E-9278-D9469F97221E}" type="presParOf" srcId="{622C0699-ECBB-4C09-830E-D265F55B5A0F}" destId="{D243E8F4-88B4-42D1-8181-9B2D201B1602}" srcOrd="2" destOrd="0" presId="urn:microsoft.com/office/officeart/2005/8/layout/orgChart1"/>
    <dgm:cxn modelId="{C8EF8F33-387E-4AEB-9FE1-BE194EA0DB91}" type="presParOf" srcId="{35C5DEC7-090F-4C8B-8C45-D2E372315AE7}" destId="{673F6691-00BE-4534-8D6E-EC79B40B919B}" srcOrd="2" destOrd="0" presId="urn:microsoft.com/office/officeart/2005/8/layout/orgChart1"/>
    <dgm:cxn modelId="{F23925F7-3C05-45F6-BFF1-4A138F78A05D}" type="presParOf" srcId="{3885FE7B-80F9-4987-9478-9A98D7B55897}" destId="{DFB93EDB-9B5E-4AF0-B772-291740F8624E}" srcOrd="2" destOrd="0" presId="urn:microsoft.com/office/officeart/2005/8/layout/orgChart1"/>
    <dgm:cxn modelId="{053301B7-042A-4526-A4B6-FBCFBFCE82AD}" type="presParOf" srcId="{2600697D-D863-4327-B3FD-023B1C8DEA1A}" destId="{1E572DA0-23BC-4122-9130-A53CFEC8A6C0}" srcOrd="2" destOrd="0" presId="urn:microsoft.com/office/officeart/2005/8/layout/orgChart1"/>
    <dgm:cxn modelId="{1A0DE257-78FC-4B7A-8FA3-AA94885AA50F}" type="presParOf" srcId="{2600697D-D863-4327-B3FD-023B1C8DEA1A}" destId="{3B15F194-1D8D-4854-96C8-89518861E1D1}" srcOrd="3" destOrd="0" presId="urn:microsoft.com/office/officeart/2005/8/layout/orgChart1"/>
    <dgm:cxn modelId="{D96F468F-FBAE-4ABE-9441-863594A8091F}" type="presParOf" srcId="{3B15F194-1D8D-4854-96C8-89518861E1D1}" destId="{A05F6808-1BB5-46EA-ABFC-572AE19C4830}" srcOrd="0" destOrd="0" presId="urn:microsoft.com/office/officeart/2005/8/layout/orgChart1"/>
    <dgm:cxn modelId="{B6514324-D523-4E13-A0E5-5BFCC3A93606}" type="presParOf" srcId="{A05F6808-1BB5-46EA-ABFC-572AE19C4830}" destId="{DACE2722-4F43-49D8-A9D4-02C809338200}" srcOrd="0" destOrd="0" presId="urn:microsoft.com/office/officeart/2005/8/layout/orgChart1"/>
    <dgm:cxn modelId="{9052CC9B-1FF3-49E6-BEAE-3C445D38EE50}" type="presParOf" srcId="{A05F6808-1BB5-46EA-ABFC-572AE19C4830}" destId="{9A5D9DD9-3469-4CC8-A1E1-63DAD0FC2096}" srcOrd="1" destOrd="0" presId="urn:microsoft.com/office/officeart/2005/8/layout/orgChart1"/>
    <dgm:cxn modelId="{E3A32D1B-D969-4710-8DF4-87E16ED18EB0}" type="presParOf" srcId="{3B15F194-1D8D-4854-96C8-89518861E1D1}" destId="{B08BCB34-E8D9-46AC-B81C-2E23B8650EEC}" srcOrd="1" destOrd="0" presId="urn:microsoft.com/office/officeart/2005/8/layout/orgChart1"/>
    <dgm:cxn modelId="{7BADE8C9-0C6F-42C2-94DE-9D6B06287295}" type="presParOf" srcId="{3B15F194-1D8D-4854-96C8-89518861E1D1}" destId="{0AF51B5C-BFA3-4695-BB7E-A2DB7D3F73CB}" srcOrd="2" destOrd="0" presId="urn:microsoft.com/office/officeart/2005/8/layout/orgChart1"/>
    <dgm:cxn modelId="{3708A0EE-A3D4-4A15-99EA-881BF3AE687F}" type="presParOf" srcId="{439C3D8D-DFB2-49F5-AE91-28C92870990D}" destId="{03BF1A38-E5CB-48C2-82B1-ADD11FC81835}" srcOrd="2" destOrd="0" presId="urn:microsoft.com/office/officeart/2005/8/layout/orgChart1"/>
    <dgm:cxn modelId="{D1664E2B-A85B-4040-B1A6-ECB56F77675E}" type="presParOf" srcId="{7E91EB7A-CFA5-4856-8963-9417400AE660}" destId="{4E372E74-5728-4718-AD72-782A8E3EE74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801976-2BC9-4F53-ABB6-1CB7D8D9D31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11FE8F51-576C-48ED-AEAB-02C7F400D9B9}">
      <dgm:prSet phldrT="[Text]" custT="1"/>
      <dgm:spPr/>
      <dgm:t>
        <a:bodyPr/>
        <a:lstStyle/>
        <a:p>
          <a:r>
            <a:rPr lang="en-US" sz="2000" dirty="0" smtClean="0"/>
            <a:t>Head of Training</a:t>
          </a:r>
          <a:endParaRPr lang="en-US" sz="2000" dirty="0"/>
        </a:p>
      </dgm:t>
    </dgm:pt>
    <dgm:pt modelId="{C7428E4C-9ABD-4730-9F7E-4066546CDD1C}" type="parTrans" cxnId="{C788118D-9AE2-438E-92C7-538EADE72EB7}">
      <dgm:prSet/>
      <dgm:spPr/>
      <dgm:t>
        <a:bodyPr/>
        <a:lstStyle/>
        <a:p>
          <a:endParaRPr lang="en-US"/>
        </a:p>
      </dgm:t>
    </dgm:pt>
    <dgm:pt modelId="{AFFE08FB-1F92-48F2-88E6-8F0903013D29}" type="sibTrans" cxnId="{C788118D-9AE2-438E-92C7-538EADE72EB7}">
      <dgm:prSet/>
      <dgm:spPr/>
      <dgm:t>
        <a:bodyPr/>
        <a:lstStyle/>
        <a:p>
          <a:endParaRPr lang="en-US"/>
        </a:p>
      </dgm:t>
    </dgm:pt>
    <dgm:pt modelId="{69260ED5-76DE-4375-8890-A00E86675F40}">
      <dgm:prSet phldrT="[Text]" custT="1"/>
      <dgm:spPr>
        <a:solidFill>
          <a:srgbClr val="7030A0"/>
        </a:solidFill>
      </dgm:spPr>
      <dgm:t>
        <a:bodyPr/>
        <a:lstStyle/>
        <a:p>
          <a:r>
            <a:rPr lang="en-US" sz="2000" dirty="0" smtClean="0"/>
            <a:t>Tutor</a:t>
          </a:r>
          <a:endParaRPr lang="en-US" sz="2000" dirty="0"/>
        </a:p>
      </dgm:t>
    </dgm:pt>
    <dgm:pt modelId="{D7CA13D7-8311-427B-B704-B30A5534AFAB}" type="parTrans" cxnId="{96DFDA9F-636F-4BAA-93E3-2B46214A6696}">
      <dgm:prSet/>
      <dgm:spPr/>
      <dgm:t>
        <a:bodyPr/>
        <a:lstStyle/>
        <a:p>
          <a:endParaRPr lang="en-US"/>
        </a:p>
      </dgm:t>
    </dgm:pt>
    <dgm:pt modelId="{A5C4F32B-0D72-439E-BE85-B1E1970B469C}" type="sibTrans" cxnId="{96DFDA9F-636F-4BAA-93E3-2B46214A6696}">
      <dgm:prSet/>
      <dgm:spPr/>
      <dgm:t>
        <a:bodyPr/>
        <a:lstStyle/>
        <a:p>
          <a:endParaRPr lang="en-US"/>
        </a:p>
      </dgm:t>
    </dgm:pt>
    <dgm:pt modelId="{E5BCE31F-9A39-403F-8711-2AF3A666BDE6}">
      <dgm:prSet phldrT="[Text]" custT="1"/>
      <dgm:spPr>
        <a:solidFill>
          <a:srgbClr val="7030A0"/>
        </a:solidFill>
      </dgm:spPr>
      <dgm:t>
        <a:bodyPr/>
        <a:lstStyle/>
        <a:p>
          <a:r>
            <a:rPr lang="en-US" sz="2000" dirty="0" smtClean="0"/>
            <a:t>Tutor</a:t>
          </a:r>
          <a:endParaRPr lang="en-US" sz="2000" dirty="0"/>
        </a:p>
      </dgm:t>
    </dgm:pt>
    <dgm:pt modelId="{0231B6A6-EEF7-4AA2-9D97-E4B66FE4DA57}" type="parTrans" cxnId="{8F5DCF5D-8D03-4F83-8123-7137D5E540B2}">
      <dgm:prSet/>
      <dgm:spPr/>
      <dgm:t>
        <a:bodyPr/>
        <a:lstStyle/>
        <a:p>
          <a:endParaRPr lang="en-US"/>
        </a:p>
      </dgm:t>
    </dgm:pt>
    <dgm:pt modelId="{8EE81260-E105-4286-B2B0-37C906AA086C}" type="sibTrans" cxnId="{8F5DCF5D-8D03-4F83-8123-7137D5E540B2}">
      <dgm:prSet/>
      <dgm:spPr/>
      <dgm:t>
        <a:bodyPr/>
        <a:lstStyle/>
        <a:p>
          <a:endParaRPr lang="en-US"/>
        </a:p>
      </dgm:t>
    </dgm:pt>
    <dgm:pt modelId="{46098A97-5AE5-495A-A73A-45D9F2AEE7F2}" type="pres">
      <dgm:prSet presAssocID="{49801976-2BC9-4F53-ABB6-1CB7D8D9D31F}" presName="hierChild1" presStyleCnt="0">
        <dgm:presLayoutVars>
          <dgm:orgChart val="1"/>
          <dgm:chPref val="1"/>
          <dgm:dir/>
          <dgm:animOne val="branch"/>
          <dgm:animLvl val="lvl"/>
          <dgm:resizeHandles/>
        </dgm:presLayoutVars>
      </dgm:prSet>
      <dgm:spPr/>
      <dgm:t>
        <a:bodyPr/>
        <a:lstStyle/>
        <a:p>
          <a:endParaRPr lang="en-US"/>
        </a:p>
      </dgm:t>
    </dgm:pt>
    <dgm:pt modelId="{F1FF7893-5D35-428E-9E3A-3554D4169E01}" type="pres">
      <dgm:prSet presAssocID="{11FE8F51-576C-48ED-AEAB-02C7F400D9B9}" presName="hierRoot1" presStyleCnt="0">
        <dgm:presLayoutVars>
          <dgm:hierBranch val="init"/>
        </dgm:presLayoutVars>
      </dgm:prSet>
      <dgm:spPr/>
    </dgm:pt>
    <dgm:pt modelId="{9940B694-CA17-48EC-8AF9-65EFF945A934}" type="pres">
      <dgm:prSet presAssocID="{11FE8F51-576C-48ED-AEAB-02C7F400D9B9}" presName="rootComposite1" presStyleCnt="0"/>
      <dgm:spPr/>
    </dgm:pt>
    <dgm:pt modelId="{163094EE-CC88-4F35-B57A-73FB4C95D4D8}" type="pres">
      <dgm:prSet presAssocID="{11FE8F51-576C-48ED-AEAB-02C7F400D9B9}" presName="rootText1" presStyleLbl="node0" presStyleIdx="0" presStyleCnt="1">
        <dgm:presLayoutVars>
          <dgm:chPref val="3"/>
        </dgm:presLayoutVars>
      </dgm:prSet>
      <dgm:spPr/>
      <dgm:t>
        <a:bodyPr/>
        <a:lstStyle/>
        <a:p>
          <a:endParaRPr lang="en-US"/>
        </a:p>
      </dgm:t>
    </dgm:pt>
    <dgm:pt modelId="{21DF64E9-AA11-4C0E-867B-01B48DBB0F67}" type="pres">
      <dgm:prSet presAssocID="{11FE8F51-576C-48ED-AEAB-02C7F400D9B9}" presName="rootConnector1" presStyleLbl="node1" presStyleIdx="0" presStyleCnt="0"/>
      <dgm:spPr/>
      <dgm:t>
        <a:bodyPr/>
        <a:lstStyle/>
        <a:p>
          <a:endParaRPr lang="en-US"/>
        </a:p>
      </dgm:t>
    </dgm:pt>
    <dgm:pt modelId="{7B4B44F6-5721-4EF4-B1A9-00FE8CEC3F5E}" type="pres">
      <dgm:prSet presAssocID="{11FE8F51-576C-48ED-AEAB-02C7F400D9B9}" presName="hierChild2" presStyleCnt="0"/>
      <dgm:spPr/>
    </dgm:pt>
    <dgm:pt modelId="{1E572DA0-23BC-4122-9130-A53CFEC8A6C0}" type="pres">
      <dgm:prSet presAssocID="{D7CA13D7-8311-427B-B704-B30A5534AFAB}" presName="Name37" presStyleLbl="parChTrans1D2" presStyleIdx="0" presStyleCnt="2"/>
      <dgm:spPr/>
      <dgm:t>
        <a:bodyPr/>
        <a:lstStyle/>
        <a:p>
          <a:endParaRPr lang="en-US"/>
        </a:p>
      </dgm:t>
    </dgm:pt>
    <dgm:pt modelId="{3B15F194-1D8D-4854-96C8-89518861E1D1}" type="pres">
      <dgm:prSet presAssocID="{69260ED5-76DE-4375-8890-A00E86675F40}" presName="hierRoot2" presStyleCnt="0">
        <dgm:presLayoutVars>
          <dgm:hierBranch val="init"/>
        </dgm:presLayoutVars>
      </dgm:prSet>
      <dgm:spPr/>
    </dgm:pt>
    <dgm:pt modelId="{A05F6808-1BB5-46EA-ABFC-572AE19C4830}" type="pres">
      <dgm:prSet presAssocID="{69260ED5-76DE-4375-8890-A00E86675F40}" presName="rootComposite" presStyleCnt="0"/>
      <dgm:spPr/>
    </dgm:pt>
    <dgm:pt modelId="{DACE2722-4F43-49D8-A9D4-02C809338200}" type="pres">
      <dgm:prSet presAssocID="{69260ED5-76DE-4375-8890-A00E86675F40}" presName="rootText" presStyleLbl="node2" presStyleIdx="0" presStyleCnt="2">
        <dgm:presLayoutVars>
          <dgm:chPref val="3"/>
        </dgm:presLayoutVars>
      </dgm:prSet>
      <dgm:spPr/>
      <dgm:t>
        <a:bodyPr/>
        <a:lstStyle/>
        <a:p>
          <a:endParaRPr lang="en-US"/>
        </a:p>
      </dgm:t>
    </dgm:pt>
    <dgm:pt modelId="{9A5D9DD9-3469-4CC8-A1E1-63DAD0FC2096}" type="pres">
      <dgm:prSet presAssocID="{69260ED5-76DE-4375-8890-A00E86675F40}" presName="rootConnector" presStyleLbl="node2" presStyleIdx="0" presStyleCnt="2"/>
      <dgm:spPr/>
      <dgm:t>
        <a:bodyPr/>
        <a:lstStyle/>
        <a:p>
          <a:endParaRPr lang="en-US"/>
        </a:p>
      </dgm:t>
    </dgm:pt>
    <dgm:pt modelId="{B08BCB34-E8D9-46AC-B81C-2E23B8650EEC}" type="pres">
      <dgm:prSet presAssocID="{69260ED5-76DE-4375-8890-A00E86675F40}" presName="hierChild4" presStyleCnt="0"/>
      <dgm:spPr/>
    </dgm:pt>
    <dgm:pt modelId="{0AF51B5C-BFA3-4695-BB7E-A2DB7D3F73CB}" type="pres">
      <dgm:prSet presAssocID="{69260ED5-76DE-4375-8890-A00E86675F40}" presName="hierChild5" presStyleCnt="0"/>
      <dgm:spPr/>
    </dgm:pt>
    <dgm:pt modelId="{D6FE9B1B-D501-4FC4-9979-6AC6BAB8894F}" type="pres">
      <dgm:prSet presAssocID="{0231B6A6-EEF7-4AA2-9D97-E4B66FE4DA57}" presName="Name37" presStyleLbl="parChTrans1D2" presStyleIdx="1" presStyleCnt="2"/>
      <dgm:spPr/>
      <dgm:t>
        <a:bodyPr/>
        <a:lstStyle/>
        <a:p>
          <a:endParaRPr lang="en-US"/>
        </a:p>
      </dgm:t>
    </dgm:pt>
    <dgm:pt modelId="{2CF9CF50-F424-481F-81FF-DB83DF8F7462}" type="pres">
      <dgm:prSet presAssocID="{E5BCE31F-9A39-403F-8711-2AF3A666BDE6}" presName="hierRoot2" presStyleCnt="0">
        <dgm:presLayoutVars>
          <dgm:hierBranch val="init"/>
        </dgm:presLayoutVars>
      </dgm:prSet>
      <dgm:spPr/>
    </dgm:pt>
    <dgm:pt modelId="{2E7AC67B-2329-4B6F-8BE9-72F0859DCF5D}" type="pres">
      <dgm:prSet presAssocID="{E5BCE31F-9A39-403F-8711-2AF3A666BDE6}" presName="rootComposite" presStyleCnt="0"/>
      <dgm:spPr/>
    </dgm:pt>
    <dgm:pt modelId="{942639C3-042D-4553-B7B7-EB89FE19D00E}" type="pres">
      <dgm:prSet presAssocID="{E5BCE31F-9A39-403F-8711-2AF3A666BDE6}" presName="rootText" presStyleLbl="node2" presStyleIdx="1" presStyleCnt="2">
        <dgm:presLayoutVars>
          <dgm:chPref val="3"/>
        </dgm:presLayoutVars>
      </dgm:prSet>
      <dgm:spPr/>
      <dgm:t>
        <a:bodyPr/>
        <a:lstStyle/>
        <a:p>
          <a:endParaRPr lang="en-US"/>
        </a:p>
      </dgm:t>
    </dgm:pt>
    <dgm:pt modelId="{AD35F3D6-CD8C-4A7A-8CCA-958A992C47B0}" type="pres">
      <dgm:prSet presAssocID="{E5BCE31F-9A39-403F-8711-2AF3A666BDE6}" presName="rootConnector" presStyleLbl="node2" presStyleIdx="1" presStyleCnt="2"/>
      <dgm:spPr/>
      <dgm:t>
        <a:bodyPr/>
        <a:lstStyle/>
        <a:p>
          <a:endParaRPr lang="en-US"/>
        </a:p>
      </dgm:t>
    </dgm:pt>
    <dgm:pt modelId="{083418B9-859B-4132-9AFB-D1DDE6507A26}" type="pres">
      <dgm:prSet presAssocID="{E5BCE31F-9A39-403F-8711-2AF3A666BDE6}" presName="hierChild4" presStyleCnt="0"/>
      <dgm:spPr/>
    </dgm:pt>
    <dgm:pt modelId="{53983ABF-244B-4F4E-A45D-569226A4443D}" type="pres">
      <dgm:prSet presAssocID="{E5BCE31F-9A39-403F-8711-2AF3A666BDE6}" presName="hierChild5" presStyleCnt="0"/>
      <dgm:spPr/>
    </dgm:pt>
    <dgm:pt modelId="{8FC5AB15-1BED-4F56-827D-E6C88E0B4A97}" type="pres">
      <dgm:prSet presAssocID="{11FE8F51-576C-48ED-AEAB-02C7F400D9B9}" presName="hierChild3" presStyleCnt="0"/>
      <dgm:spPr/>
    </dgm:pt>
  </dgm:ptLst>
  <dgm:cxnLst>
    <dgm:cxn modelId="{40505C5B-4B21-429D-8A0E-E939E5EC5A63}" type="presOf" srcId="{D7CA13D7-8311-427B-B704-B30A5534AFAB}" destId="{1E572DA0-23BC-4122-9130-A53CFEC8A6C0}" srcOrd="0" destOrd="0" presId="urn:microsoft.com/office/officeart/2005/8/layout/orgChart1"/>
    <dgm:cxn modelId="{E4353DF4-5546-4BDA-908B-E358C7E9788B}" type="presOf" srcId="{11FE8F51-576C-48ED-AEAB-02C7F400D9B9}" destId="{163094EE-CC88-4F35-B57A-73FB4C95D4D8}" srcOrd="0" destOrd="0" presId="urn:microsoft.com/office/officeart/2005/8/layout/orgChart1"/>
    <dgm:cxn modelId="{66A3E642-9F4A-4D98-BC96-6A17140612EB}" type="presOf" srcId="{0231B6A6-EEF7-4AA2-9D97-E4B66FE4DA57}" destId="{D6FE9B1B-D501-4FC4-9979-6AC6BAB8894F}" srcOrd="0" destOrd="0" presId="urn:microsoft.com/office/officeart/2005/8/layout/orgChart1"/>
    <dgm:cxn modelId="{53BA64FA-7DBA-4906-B1DA-3F3C2AF87D77}" type="presOf" srcId="{69260ED5-76DE-4375-8890-A00E86675F40}" destId="{9A5D9DD9-3469-4CC8-A1E1-63DAD0FC2096}" srcOrd="1" destOrd="0" presId="urn:microsoft.com/office/officeart/2005/8/layout/orgChart1"/>
    <dgm:cxn modelId="{C788118D-9AE2-438E-92C7-538EADE72EB7}" srcId="{49801976-2BC9-4F53-ABB6-1CB7D8D9D31F}" destId="{11FE8F51-576C-48ED-AEAB-02C7F400D9B9}" srcOrd="0" destOrd="0" parTransId="{C7428E4C-9ABD-4730-9F7E-4066546CDD1C}" sibTransId="{AFFE08FB-1F92-48F2-88E6-8F0903013D29}"/>
    <dgm:cxn modelId="{96DFDA9F-636F-4BAA-93E3-2B46214A6696}" srcId="{11FE8F51-576C-48ED-AEAB-02C7F400D9B9}" destId="{69260ED5-76DE-4375-8890-A00E86675F40}" srcOrd="0" destOrd="0" parTransId="{D7CA13D7-8311-427B-B704-B30A5534AFAB}" sibTransId="{A5C4F32B-0D72-439E-BE85-B1E1970B469C}"/>
    <dgm:cxn modelId="{60B20325-06A7-4369-ACF3-A0F13C1C3898}" type="presOf" srcId="{69260ED5-76DE-4375-8890-A00E86675F40}" destId="{DACE2722-4F43-49D8-A9D4-02C809338200}" srcOrd="0" destOrd="0" presId="urn:microsoft.com/office/officeart/2005/8/layout/orgChart1"/>
    <dgm:cxn modelId="{6496CC23-F9F2-47FC-91F1-172BB0BA4F81}" type="presOf" srcId="{11FE8F51-576C-48ED-AEAB-02C7F400D9B9}" destId="{21DF64E9-AA11-4C0E-867B-01B48DBB0F67}" srcOrd="1" destOrd="0" presId="urn:microsoft.com/office/officeart/2005/8/layout/orgChart1"/>
    <dgm:cxn modelId="{8F5DCF5D-8D03-4F83-8123-7137D5E540B2}" srcId="{11FE8F51-576C-48ED-AEAB-02C7F400D9B9}" destId="{E5BCE31F-9A39-403F-8711-2AF3A666BDE6}" srcOrd="1" destOrd="0" parTransId="{0231B6A6-EEF7-4AA2-9D97-E4B66FE4DA57}" sibTransId="{8EE81260-E105-4286-B2B0-37C906AA086C}"/>
    <dgm:cxn modelId="{DB87C04B-B05A-45F9-A3D6-2D4585BAD8C3}" type="presOf" srcId="{E5BCE31F-9A39-403F-8711-2AF3A666BDE6}" destId="{AD35F3D6-CD8C-4A7A-8CCA-958A992C47B0}" srcOrd="1" destOrd="0" presId="urn:microsoft.com/office/officeart/2005/8/layout/orgChart1"/>
    <dgm:cxn modelId="{906D7D0A-CB05-40E0-8342-1852C7DE2CCA}" type="presOf" srcId="{E5BCE31F-9A39-403F-8711-2AF3A666BDE6}" destId="{942639C3-042D-4553-B7B7-EB89FE19D00E}" srcOrd="0" destOrd="0" presId="urn:microsoft.com/office/officeart/2005/8/layout/orgChart1"/>
    <dgm:cxn modelId="{659AE3B2-C8C2-4DDC-BE6D-9B23018D4D71}" type="presOf" srcId="{49801976-2BC9-4F53-ABB6-1CB7D8D9D31F}" destId="{46098A97-5AE5-495A-A73A-45D9F2AEE7F2}" srcOrd="0" destOrd="0" presId="urn:microsoft.com/office/officeart/2005/8/layout/orgChart1"/>
    <dgm:cxn modelId="{6A95CDBC-0D0A-46D6-971F-43A93FBEC8E1}" type="presParOf" srcId="{46098A97-5AE5-495A-A73A-45D9F2AEE7F2}" destId="{F1FF7893-5D35-428E-9E3A-3554D4169E01}" srcOrd="0" destOrd="0" presId="urn:microsoft.com/office/officeart/2005/8/layout/orgChart1"/>
    <dgm:cxn modelId="{31A0A542-7DA4-4769-801D-499F88E2B4A8}" type="presParOf" srcId="{F1FF7893-5D35-428E-9E3A-3554D4169E01}" destId="{9940B694-CA17-48EC-8AF9-65EFF945A934}" srcOrd="0" destOrd="0" presId="urn:microsoft.com/office/officeart/2005/8/layout/orgChart1"/>
    <dgm:cxn modelId="{89D80AC2-6194-44F4-866D-9B6E7997924B}" type="presParOf" srcId="{9940B694-CA17-48EC-8AF9-65EFF945A934}" destId="{163094EE-CC88-4F35-B57A-73FB4C95D4D8}" srcOrd="0" destOrd="0" presId="urn:microsoft.com/office/officeart/2005/8/layout/orgChart1"/>
    <dgm:cxn modelId="{85E41E27-69F6-40FE-AA0E-CAB0AB119CEE}" type="presParOf" srcId="{9940B694-CA17-48EC-8AF9-65EFF945A934}" destId="{21DF64E9-AA11-4C0E-867B-01B48DBB0F67}" srcOrd="1" destOrd="0" presId="urn:microsoft.com/office/officeart/2005/8/layout/orgChart1"/>
    <dgm:cxn modelId="{4F427279-5ECE-474C-8034-E67BBBF8B4DF}" type="presParOf" srcId="{F1FF7893-5D35-428E-9E3A-3554D4169E01}" destId="{7B4B44F6-5721-4EF4-B1A9-00FE8CEC3F5E}" srcOrd="1" destOrd="0" presId="urn:microsoft.com/office/officeart/2005/8/layout/orgChart1"/>
    <dgm:cxn modelId="{9FD9691A-F271-46DE-AB65-1098895A2442}" type="presParOf" srcId="{7B4B44F6-5721-4EF4-B1A9-00FE8CEC3F5E}" destId="{1E572DA0-23BC-4122-9130-A53CFEC8A6C0}" srcOrd="0" destOrd="0" presId="urn:microsoft.com/office/officeart/2005/8/layout/orgChart1"/>
    <dgm:cxn modelId="{4AD7A7D2-B9AB-463C-9BC2-2030CAB60B47}" type="presParOf" srcId="{7B4B44F6-5721-4EF4-B1A9-00FE8CEC3F5E}" destId="{3B15F194-1D8D-4854-96C8-89518861E1D1}" srcOrd="1" destOrd="0" presId="urn:microsoft.com/office/officeart/2005/8/layout/orgChart1"/>
    <dgm:cxn modelId="{86663994-33EB-453A-B2A2-A0B3340A28E4}" type="presParOf" srcId="{3B15F194-1D8D-4854-96C8-89518861E1D1}" destId="{A05F6808-1BB5-46EA-ABFC-572AE19C4830}" srcOrd="0" destOrd="0" presId="urn:microsoft.com/office/officeart/2005/8/layout/orgChart1"/>
    <dgm:cxn modelId="{3B780114-7EAC-4618-A665-10D5ED8287CB}" type="presParOf" srcId="{A05F6808-1BB5-46EA-ABFC-572AE19C4830}" destId="{DACE2722-4F43-49D8-A9D4-02C809338200}" srcOrd="0" destOrd="0" presId="urn:microsoft.com/office/officeart/2005/8/layout/orgChart1"/>
    <dgm:cxn modelId="{0B70DBAA-AF48-4A98-B937-91EA75F646C6}" type="presParOf" srcId="{A05F6808-1BB5-46EA-ABFC-572AE19C4830}" destId="{9A5D9DD9-3469-4CC8-A1E1-63DAD0FC2096}" srcOrd="1" destOrd="0" presId="urn:microsoft.com/office/officeart/2005/8/layout/orgChart1"/>
    <dgm:cxn modelId="{8EF50654-3D1B-448E-8381-0A273F4AEC7E}" type="presParOf" srcId="{3B15F194-1D8D-4854-96C8-89518861E1D1}" destId="{B08BCB34-E8D9-46AC-B81C-2E23B8650EEC}" srcOrd="1" destOrd="0" presId="urn:microsoft.com/office/officeart/2005/8/layout/orgChart1"/>
    <dgm:cxn modelId="{99BD8B37-3E8A-40F0-A6BA-B259F9A85E6F}" type="presParOf" srcId="{3B15F194-1D8D-4854-96C8-89518861E1D1}" destId="{0AF51B5C-BFA3-4695-BB7E-A2DB7D3F73CB}" srcOrd="2" destOrd="0" presId="urn:microsoft.com/office/officeart/2005/8/layout/orgChart1"/>
    <dgm:cxn modelId="{23024EB2-AB4E-44CE-BBAD-19BC0FD92ECB}" type="presParOf" srcId="{7B4B44F6-5721-4EF4-B1A9-00FE8CEC3F5E}" destId="{D6FE9B1B-D501-4FC4-9979-6AC6BAB8894F}" srcOrd="2" destOrd="0" presId="urn:microsoft.com/office/officeart/2005/8/layout/orgChart1"/>
    <dgm:cxn modelId="{C25AF830-AE49-45C9-9645-A0F6775C2217}" type="presParOf" srcId="{7B4B44F6-5721-4EF4-B1A9-00FE8CEC3F5E}" destId="{2CF9CF50-F424-481F-81FF-DB83DF8F7462}" srcOrd="3" destOrd="0" presId="urn:microsoft.com/office/officeart/2005/8/layout/orgChart1"/>
    <dgm:cxn modelId="{7007F4D5-112F-494D-8478-DA38000AF1D1}" type="presParOf" srcId="{2CF9CF50-F424-481F-81FF-DB83DF8F7462}" destId="{2E7AC67B-2329-4B6F-8BE9-72F0859DCF5D}" srcOrd="0" destOrd="0" presId="urn:microsoft.com/office/officeart/2005/8/layout/orgChart1"/>
    <dgm:cxn modelId="{77A9A052-2F6C-4268-B087-21723B068084}" type="presParOf" srcId="{2E7AC67B-2329-4B6F-8BE9-72F0859DCF5D}" destId="{942639C3-042D-4553-B7B7-EB89FE19D00E}" srcOrd="0" destOrd="0" presId="urn:microsoft.com/office/officeart/2005/8/layout/orgChart1"/>
    <dgm:cxn modelId="{73E65A48-D244-4F1B-943B-F0223CB6206F}" type="presParOf" srcId="{2E7AC67B-2329-4B6F-8BE9-72F0859DCF5D}" destId="{AD35F3D6-CD8C-4A7A-8CCA-958A992C47B0}" srcOrd="1" destOrd="0" presId="urn:microsoft.com/office/officeart/2005/8/layout/orgChart1"/>
    <dgm:cxn modelId="{90BDBD45-36A9-4921-87BD-F8F8FB6A6A6B}" type="presParOf" srcId="{2CF9CF50-F424-481F-81FF-DB83DF8F7462}" destId="{083418B9-859B-4132-9AFB-D1DDE6507A26}" srcOrd="1" destOrd="0" presId="urn:microsoft.com/office/officeart/2005/8/layout/orgChart1"/>
    <dgm:cxn modelId="{160A9AE4-1B10-4633-8C45-17D2AE980EB5}" type="presParOf" srcId="{2CF9CF50-F424-481F-81FF-DB83DF8F7462}" destId="{53983ABF-244B-4F4E-A45D-569226A4443D}" srcOrd="2" destOrd="0" presId="urn:microsoft.com/office/officeart/2005/8/layout/orgChart1"/>
    <dgm:cxn modelId="{8291564D-EA16-42D9-A1F9-FABB17AB68AA}" type="presParOf" srcId="{F1FF7893-5D35-428E-9E3A-3554D4169E01}" destId="{8FC5AB15-1BED-4F56-827D-E6C88E0B4A9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801976-2BC9-4F53-ABB6-1CB7D8D9D31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11FE8F51-576C-48ED-AEAB-02C7F400D9B9}">
      <dgm:prSet phldrT="[Text]" custT="1"/>
      <dgm:spPr/>
      <dgm:t>
        <a:bodyPr/>
        <a:lstStyle/>
        <a:p>
          <a:r>
            <a:rPr lang="en-US" sz="2000" dirty="0" smtClean="0"/>
            <a:t>CEO</a:t>
          </a:r>
          <a:endParaRPr lang="en-US" sz="2000" dirty="0"/>
        </a:p>
      </dgm:t>
    </dgm:pt>
    <dgm:pt modelId="{C7428E4C-9ABD-4730-9F7E-4066546CDD1C}" type="parTrans" cxnId="{C788118D-9AE2-438E-92C7-538EADE72EB7}">
      <dgm:prSet/>
      <dgm:spPr/>
      <dgm:t>
        <a:bodyPr/>
        <a:lstStyle/>
        <a:p>
          <a:endParaRPr lang="en-US"/>
        </a:p>
      </dgm:t>
    </dgm:pt>
    <dgm:pt modelId="{AFFE08FB-1F92-48F2-88E6-8F0903013D29}" type="sibTrans" cxnId="{C788118D-9AE2-438E-92C7-538EADE72EB7}">
      <dgm:prSet/>
      <dgm:spPr/>
      <dgm:t>
        <a:bodyPr/>
        <a:lstStyle/>
        <a:p>
          <a:endParaRPr lang="en-US"/>
        </a:p>
      </dgm:t>
    </dgm:pt>
    <dgm:pt modelId="{69260ED5-76DE-4375-8890-A00E86675F40}">
      <dgm:prSet phldrT="[Text]" custT="1"/>
      <dgm:spPr>
        <a:solidFill>
          <a:srgbClr val="7030A0"/>
        </a:solidFill>
      </dgm:spPr>
      <dgm:t>
        <a:bodyPr/>
        <a:lstStyle/>
        <a:p>
          <a:r>
            <a:rPr lang="en-US" sz="2000" dirty="0" smtClean="0"/>
            <a:t>Head of </a:t>
          </a:r>
        </a:p>
        <a:p>
          <a:r>
            <a:rPr lang="en-US" sz="2000" dirty="0" smtClean="0"/>
            <a:t>Placement</a:t>
          </a:r>
          <a:endParaRPr lang="en-US" sz="2000" dirty="0"/>
        </a:p>
      </dgm:t>
    </dgm:pt>
    <dgm:pt modelId="{D7CA13D7-8311-427B-B704-B30A5534AFAB}" type="parTrans" cxnId="{96DFDA9F-636F-4BAA-93E3-2B46214A6696}">
      <dgm:prSet/>
      <dgm:spPr/>
      <dgm:t>
        <a:bodyPr/>
        <a:lstStyle/>
        <a:p>
          <a:endParaRPr lang="en-US"/>
        </a:p>
      </dgm:t>
    </dgm:pt>
    <dgm:pt modelId="{A5C4F32B-0D72-439E-BE85-B1E1970B469C}" type="sibTrans" cxnId="{96DFDA9F-636F-4BAA-93E3-2B46214A6696}">
      <dgm:prSet/>
      <dgm:spPr/>
      <dgm:t>
        <a:bodyPr/>
        <a:lstStyle/>
        <a:p>
          <a:endParaRPr lang="en-US"/>
        </a:p>
      </dgm:t>
    </dgm:pt>
    <dgm:pt modelId="{A449B9CD-6FB2-4D79-B2D9-A5A5AF4B6E06}">
      <dgm:prSet phldrT="[Text]" custT="1"/>
      <dgm:spPr>
        <a:solidFill>
          <a:srgbClr val="7030A0"/>
        </a:solidFill>
      </dgm:spPr>
      <dgm:t>
        <a:bodyPr/>
        <a:lstStyle/>
        <a:p>
          <a:r>
            <a:rPr lang="en-US" sz="2000" dirty="0" smtClean="0"/>
            <a:t>Head of Development</a:t>
          </a:r>
          <a:endParaRPr lang="en-US" sz="2000" dirty="0"/>
        </a:p>
      </dgm:t>
    </dgm:pt>
    <dgm:pt modelId="{E4FE24FE-B474-49B0-8312-29D65F8B3122}" type="parTrans" cxnId="{19BDBE54-214D-4BA3-B6DB-948421F868DF}">
      <dgm:prSet/>
      <dgm:spPr/>
      <dgm:t>
        <a:bodyPr/>
        <a:lstStyle/>
        <a:p>
          <a:endParaRPr lang="en-US"/>
        </a:p>
      </dgm:t>
    </dgm:pt>
    <dgm:pt modelId="{03907D11-3C8E-495E-899F-A8B44D0DAF01}" type="sibTrans" cxnId="{19BDBE54-214D-4BA3-B6DB-948421F868DF}">
      <dgm:prSet/>
      <dgm:spPr/>
      <dgm:t>
        <a:bodyPr/>
        <a:lstStyle/>
        <a:p>
          <a:endParaRPr lang="en-US"/>
        </a:p>
      </dgm:t>
    </dgm:pt>
    <dgm:pt modelId="{46098A97-5AE5-495A-A73A-45D9F2AEE7F2}" type="pres">
      <dgm:prSet presAssocID="{49801976-2BC9-4F53-ABB6-1CB7D8D9D31F}" presName="hierChild1" presStyleCnt="0">
        <dgm:presLayoutVars>
          <dgm:orgChart val="1"/>
          <dgm:chPref val="1"/>
          <dgm:dir/>
          <dgm:animOne val="branch"/>
          <dgm:animLvl val="lvl"/>
          <dgm:resizeHandles/>
        </dgm:presLayoutVars>
      </dgm:prSet>
      <dgm:spPr/>
      <dgm:t>
        <a:bodyPr/>
        <a:lstStyle/>
        <a:p>
          <a:endParaRPr lang="en-US"/>
        </a:p>
      </dgm:t>
    </dgm:pt>
    <dgm:pt modelId="{F1FF7893-5D35-428E-9E3A-3554D4169E01}" type="pres">
      <dgm:prSet presAssocID="{11FE8F51-576C-48ED-AEAB-02C7F400D9B9}" presName="hierRoot1" presStyleCnt="0">
        <dgm:presLayoutVars>
          <dgm:hierBranch val="init"/>
        </dgm:presLayoutVars>
      </dgm:prSet>
      <dgm:spPr/>
    </dgm:pt>
    <dgm:pt modelId="{9940B694-CA17-48EC-8AF9-65EFF945A934}" type="pres">
      <dgm:prSet presAssocID="{11FE8F51-576C-48ED-AEAB-02C7F400D9B9}" presName="rootComposite1" presStyleCnt="0"/>
      <dgm:spPr/>
    </dgm:pt>
    <dgm:pt modelId="{163094EE-CC88-4F35-B57A-73FB4C95D4D8}" type="pres">
      <dgm:prSet presAssocID="{11FE8F51-576C-48ED-AEAB-02C7F400D9B9}" presName="rootText1" presStyleLbl="node0" presStyleIdx="0" presStyleCnt="1">
        <dgm:presLayoutVars>
          <dgm:chPref val="3"/>
        </dgm:presLayoutVars>
      </dgm:prSet>
      <dgm:spPr/>
      <dgm:t>
        <a:bodyPr/>
        <a:lstStyle/>
        <a:p>
          <a:endParaRPr lang="en-US"/>
        </a:p>
      </dgm:t>
    </dgm:pt>
    <dgm:pt modelId="{21DF64E9-AA11-4C0E-867B-01B48DBB0F67}" type="pres">
      <dgm:prSet presAssocID="{11FE8F51-576C-48ED-AEAB-02C7F400D9B9}" presName="rootConnector1" presStyleLbl="node1" presStyleIdx="0" presStyleCnt="0"/>
      <dgm:spPr/>
      <dgm:t>
        <a:bodyPr/>
        <a:lstStyle/>
        <a:p>
          <a:endParaRPr lang="en-US"/>
        </a:p>
      </dgm:t>
    </dgm:pt>
    <dgm:pt modelId="{7B4B44F6-5721-4EF4-B1A9-00FE8CEC3F5E}" type="pres">
      <dgm:prSet presAssocID="{11FE8F51-576C-48ED-AEAB-02C7F400D9B9}" presName="hierChild2" presStyleCnt="0"/>
      <dgm:spPr/>
    </dgm:pt>
    <dgm:pt modelId="{1E572DA0-23BC-4122-9130-A53CFEC8A6C0}" type="pres">
      <dgm:prSet presAssocID="{D7CA13D7-8311-427B-B704-B30A5534AFAB}" presName="Name37" presStyleLbl="parChTrans1D2" presStyleIdx="0" presStyleCnt="2"/>
      <dgm:spPr/>
      <dgm:t>
        <a:bodyPr/>
        <a:lstStyle/>
        <a:p>
          <a:endParaRPr lang="en-US"/>
        </a:p>
      </dgm:t>
    </dgm:pt>
    <dgm:pt modelId="{3B15F194-1D8D-4854-96C8-89518861E1D1}" type="pres">
      <dgm:prSet presAssocID="{69260ED5-76DE-4375-8890-A00E86675F40}" presName="hierRoot2" presStyleCnt="0">
        <dgm:presLayoutVars>
          <dgm:hierBranch val="init"/>
        </dgm:presLayoutVars>
      </dgm:prSet>
      <dgm:spPr/>
    </dgm:pt>
    <dgm:pt modelId="{A05F6808-1BB5-46EA-ABFC-572AE19C4830}" type="pres">
      <dgm:prSet presAssocID="{69260ED5-76DE-4375-8890-A00E86675F40}" presName="rootComposite" presStyleCnt="0"/>
      <dgm:spPr/>
    </dgm:pt>
    <dgm:pt modelId="{DACE2722-4F43-49D8-A9D4-02C809338200}" type="pres">
      <dgm:prSet presAssocID="{69260ED5-76DE-4375-8890-A00E86675F40}" presName="rootText" presStyleLbl="node2" presStyleIdx="0" presStyleCnt="2">
        <dgm:presLayoutVars>
          <dgm:chPref val="3"/>
        </dgm:presLayoutVars>
      </dgm:prSet>
      <dgm:spPr/>
      <dgm:t>
        <a:bodyPr/>
        <a:lstStyle/>
        <a:p>
          <a:endParaRPr lang="en-US"/>
        </a:p>
      </dgm:t>
    </dgm:pt>
    <dgm:pt modelId="{9A5D9DD9-3469-4CC8-A1E1-63DAD0FC2096}" type="pres">
      <dgm:prSet presAssocID="{69260ED5-76DE-4375-8890-A00E86675F40}" presName="rootConnector" presStyleLbl="node2" presStyleIdx="0" presStyleCnt="2"/>
      <dgm:spPr/>
      <dgm:t>
        <a:bodyPr/>
        <a:lstStyle/>
        <a:p>
          <a:endParaRPr lang="en-US"/>
        </a:p>
      </dgm:t>
    </dgm:pt>
    <dgm:pt modelId="{B08BCB34-E8D9-46AC-B81C-2E23B8650EEC}" type="pres">
      <dgm:prSet presAssocID="{69260ED5-76DE-4375-8890-A00E86675F40}" presName="hierChild4" presStyleCnt="0"/>
      <dgm:spPr/>
    </dgm:pt>
    <dgm:pt modelId="{0AF51B5C-BFA3-4695-BB7E-A2DB7D3F73CB}" type="pres">
      <dgm:prSet presAssocID="{69260ED5-76DE-4375-8890-A00E86675F40}" presName="hierChild5" presStyleCnt="0"/>
      <dgm:spPr/>
    </dgm:pt>
    <dgm:pt modelId="{B97CCD5E-C4F4-4626-987F-751241D5D984}" type="pres">
      <dgm:prSet presAssocID="{E4FE24FE-B474-49B0-8312-29D65F8B3122}" presName="Name37" presStyleLbl="parChTrans1D2" presStyleIdx="1" presStyleCnt="2"/>
      <dgm:spPr/>
      <dgm:t>
        <a:bodyPr/>
        <a:lstStyle/>
        <a:p>
          <a:endParaRPr lang="en-US"/>
        </a:p>
      </dgm:t>
    </dgm:pt>
    <dgm:pt modelId="{B2A61009-4FC9-4DA9-BF73-8F866BDD0F8A}" type="pres">
      <dgm:prSet presAssocID="{A449B9CD-6FB2-4D79-B2D9-A5A5AF4B6E06}" presName="hierRoot2" presStyleCnt="0">
        <dgm:presLayoutVars>
          <dgm:hierBranch val="init"/>
        </dgm:presLayoutVars>
      </dgm:prSet>
      <dgm:spPr/>
    </dgm:pt>
    <dgm:pt modelId="{290CB71C-91B7-4A41-B26A-335C9C755DF5}" type="pres">
      <dgm:prSet presAssocID="{A449B9CD-6FB2-4D79-B2D9-A5A5AF4B6E06}" presName="rootComposite" presStyleCnt="0"/>
      <dgm:spPr/>
    </dgm:pt>
    <dgm:pt modelId="{A0EE4219-E3FE-4277-B70E-5D852930665D}" type="pres">
      <dgm:prSet presAssocID="{A449B9CD-6FB2-4D79-B2D9-A5A5AF4B6E06}" presName="rootText" presStyleLbl="node2" presStyleIdx="1" presStyleCnt="2">
        <dgm:presLayoutVars>
          <dgm:chPref val="3"/>
        </dgm:presLayoutVars>
      </dgm:prSet>
      <dgm:spPr/>
      <dgm:t>
        <a:bodyPr/>
        <a:lstStyle/>
        <a:p>
          <a:endParaRPr lang="en-US"/>
        </a:p>
      </dgm:t>
    </dgm:pt>
    <dgm:pt modelId="{6D3E346A-68F0-405F-9F00-65FCDBF81B8F}" type="pres">
      <dgm:prSet presAssocID="{A449B9CD-6FB2-4D79-B2D9-A5A5AF4B6E06}" presName="rootConnector" presStyleLbl="node2" presStyleIdx="1" presStyleCnt="2"/>
      <dgm:spPr/>
      <dgm:t>
        <a:bodyPr/>
        <a:lstStyle/>
        <a:p>
          <a:endParaRPr lang="en-US"/>
        </a:p>
      </dgm:t>
    </dgm:pt>
    <dgm:pt modelId="{97B084DE-ACC7-466A-A042-0C6881FAEBCA}" type="pres">
      <dgm:prSet presAssocID="{A449B9CD-6FB2-4D79-B2D9-A5A5AF4B6E06}" presName="hierChild4" presStyleCnt="0"/>
      <dgm:spPr/>
    </dgm:pt>
    <dgm:pt modelId="{37681DC7-14EB-4A9E-BEE5-473241D5F256}" type="pres">
      <dgm:prSet presAssocID="{A449B9CD-6FB2-4D79-B2D9-A5A5AF4B6E06}" presName="hierChild5" presStyleCnt="0"/>
      <dgm:spPr/>
    </dgm:pt>
    <dgm:pt modelId="{8FC5AB15-1BED-4F56-827D-E6C88E0B4A97}" type="pres">
      <dgm:prSet presAssocID="{11FE8F51-576C-48ED-AEAB-02C7F400D9B9}" presName="hierChild3" presStyleCnt="0"/>
      <dgm:spPr/>
    </dgm:pt>
  </dgm:ptLst>
  <dgm:cxnLst>
    <dgm:cxn modelId="{3F0C5FD8-4963-4722-8672-A41105BDFD27}" type="presOf" srcId="{49801976-2BC9-4F53-ABB6-1CB7D8D9D31F}" destId="{46098A97-5AE5-495A-A73A-45D9F2AEE7F2}" srcOrd="0" destOrd="0" presId="urn:microsoft.com/office/officeart/2005/8/layout/orgChart1"/>
    <dgm:cxn modelId="{19BDBE54-214D-4BA3-B6DB-948421F868DF}" srcId="{11FE8F51-576C-48ED-AEAB-02C7F400D9B9}" destId="{A449B9CD-6FB2-4D79-B2D9-A5A5AF4B6E06}" srcOrd="1" destOrd="0" parTransId="{E4FE24FE-B474-49B0-8312-29D65F8B3122}" sibTransId="{03907D11-3C8E-495E-899F-A8B44D0DAF01}"/>
    <dgm:cxn modelId="{D957F41F-F3CB-4BE3-A242-D2FF1FECE373}" type="presOf" srcId="{A449B9CD-6FB2-4D79-B2D9-A5A5AF4B6E06}" destId="{A0EE4219-E3FE-4277-B70E-5D852930665D}" srcOrd="0" destOrd="0" presId="urn:microsoft.com/office/officeart/2005/8/layout/orgChart1"/>
    <dgm:cxn modelId="{C788118D-9AE2-438E-92C7-538EADE72EB7}" srcId="{49801976-2BC9-4F53-ABB6-1CB7D8D9D31F}" destId="{11FE8F51-576C-48ED-AEAB-02C7F400D9B9}" srcOrd="0" destOrd="0" parTransId="{C7428E4C-9ABD-4730-9F7E-4066546CDD1C}" sibTransId="{AFFE08FB-1F92-48F2-88E6-8F0903013D29}"/>
    <dgm:cxn modelId="{529B5EE8-9A16-472A-A638-22EE5C195E9B}" type="presOf" srcId="{11FE8F51-576C-48ED-AEAB-02C7F400D9B9}" destId="{163094EE-CC88-4F35-B57A-73FB4C95D4D8}" srcOrd="0" destOrd="0" presId="urn:microsoft.com/office/officeart/2005/8/layout/orgChart1"/>
    <dgm:cxn modelId="{13D08925-53B5-42C3-9972-6395CC1E6E57}" type="presOf" srcId="{69260ED5-76DE-4375-8890-A00E86675F40}" destId="{DACE2722-4F43-49D8-A9D4-02C809338200}" srcOrd="0" destOrd="0" presId="urn:microsoft.com/office/officeart/2005/8/layout/orgChart1"/>
    <dgm:cxn modelId="{268F8AC5-B741-47C2-98E1-A34540D3A21A}" type="presOf" srcId="{D7CA13D7-8311-427B-B704-B30A5534AFAB}" destId="{1E572DA0-23BC-4122-9130-A53CFEC8A6C0}" srcOrd="0" destOrd="0" presId="urn:microsoft.com/office/officeart/2005/8/layout/orgChart1"/>
    <dgm:cxn modelId="{96DFDA9F-636F-4BAA-93E3-2B46214A6696}" srcId="{11FE8F51-576C-48ED-AEAB-02C7F400D9B9}" destId="{69260ED5-76DE-4375-8890-A00E86675F40}" srcOrd="0" destOrd="0" parTransId="{D7CA13D7-8311-427B-B704-B30A5534AFAB}" sibTransId="{A5C4F32B-0D72-439E-BE85-B1E1970B469C}"/>
    <dgm:cxn modelId="{465369F6-224C-400C-AAA6-A179B401382C}" type="presOf" srcId="{69260ED5-76DE-4375-8890-A00E86675F40}" destId="{9A5D9DD9-3469-4CC8-A1E1-63DAD0FC2096}" srcOrd="1" destOrd="0" presId="urn:microsoft.com/office/officeart/2005/8/layout/orgChart1"/>
    <dgm:cxn modelId="{7C116800-7E4E-4B05-843D-E2183A77E5B0}" type="presOf" srcId="{11FE8F51-576C-48ED-AEAB-02C7F400D9B9}" destId="{21DF64E9-AA11-4C0E-867B-01B48DBB0F67}" srcOrd="1" destOrd="0" presId="urn:microsoft.com/office/officeart/2005/8/layout/orgChart1"/>
    <dgm:cxn modelId="{B090585E-72DD-4C0A-B19E-0CFEBB88D17B}" type="presOf" srcId="{E4FE24FE-B474-49B0-8312-29D65F8B3122}" destId="{B97CCD5E-C4F4-4626-987F-751241D5D984}" srcOrd="0" destOrd="0" presId="urn:microsoft.com/office/officeart/2005/8/layout/orgChart1"/>
    <dgm:cxn modelId="{96A3DC20-233B-48B1-901D-1AAA298CFA71}" type="presOf" srcId="{A449B9CD-6FB2-4D79-B2D9-A5A5AF4B6E06}" destId="{6D3E346A-68F0-405F-9F00-65FCDBF81B8F}" srcOrd="1" destOrd="0" presId="urn:microsoft.com/office/officeart/2005/8/layout/orgChart1"/>
    <dgm:cxn modelId="{8708A49B-0873-4730-B424-6C09B854406D}" type="presParOf" srcId="{46098A97-5AE5-495A-A73A-45D9F2AEE7F2}" destId="{F1FF7893-5D35-428E-9E3A-3554D4169E01}" srcOrd="0" destOrd="0" presId="urn:microsoft.com/office/officeart/2005/8/layout/orgChart1"/>
    <dgm:cxn modelId="{07160E44-5CF6-4B23-8DC0-D1FD5A63BF6F}" type="presParOf" srcId="{F1FF7893-5D35-428E-9E3A-3554D4169E01}" destId="{9940B694-CA17-48EC-8AF9-65EFF945A934}" srcOrd="0" destOrd="0" presId="urn:microsoft.com/office/officeart/2005/8/layout/orgChart1"/>
    <dgm:cxn modelId="{362639DC-A556-4D4B-A482-403D4FA8F005}" type="presParOf" srcId="{9940B694-CA17-48EC-8AF9-65EFF945A934}" destId="{163094EE-CC88-4F35-B57A-73FB4C95D4D8}" srcOrd="0" destOrd="0" presId="urn:microsoft.com/office/officeart/2005/8/layout/orgChart1"/>
    <dgm:cxn modelId="{01026CE7-CEEB-4DA3-9BE3-24E5A2F78D01}" type="presParOf" srcId="{9940B694-CA17-48EC-8AF9-65EFF945A934}" destId="{21DF64E9-AA11-4C0E-867B-01B48DBB0F67}" srcOrd="1" destOrd="0" presId="urn:microsoft.com/office/officeart/2005/8/layout/orgChart1"/>
    <dgm:cxn modelId="{700B9487-EBE4-4EB1-A2A6-B50F04582F2C}" type="presParOf" srcId="{F1FF7893-5D35-428E-9E3A-3554D4169E01}" destId="{7B4B44F6-5721-4EF4-B1A9-00FE8CEC3F5E}" srcOrd="1" destOrd="0" presId="urn:microsoft.com/office/officeart/2005/8/layout/orgChart1"/>
    <dgm:cxn modelId="{87F9BAF7-5A68-4F45-AF51-850A07731AA4}" type="presParOf" srcId="{7B4B44F6-5721-4EF4-B1A9-00FE8CEC3F5E}" destId="{1E572DA0-23BC-4122-9130-A53CFEC8A6C0}" srcOrd="0" destOrd="0" presId="urn:microsoft.com/office/officeart/2005/8/layout/orgChart1"/>
    <dgm:cxn modelId="{A5E420D4-2F1E-4147-80F5-47E8C7497BA9}" type="presParOf" srcId="{7B4B44F6-5721-4EF4-B1A9-00FE8CEC3F5E}" destId="{3B15F194-1D8D-4854-96C8-89518861E1D1}" srcOrd="1" destOrd="0" presId="urn:microsoft.com/office/officeart/2005/8/layout/orgChart1"/>
    <dgm:cxn modelId="{A0BECAE5-9147-40DC-9915-D91BC4F9BABA}" type="presParOf" srcId="{3B15F194-1D8D-4854-96C8-89518861E1D1}" destId="{A05F6808-1BB5-46EA-ABFC-572AE19C4830}" srcOrd="0" destOrd="0" presId="urn:microsoft.com/office/officeart/2005/8/layout/orgChart1"/>
    <dgm:cxn modelId="{F55ED85E-B01D-444E-8C92-550177DA8FAA}" type="presParOf" srcId="{A05F6808-1BB5-46EA-ABFC-572AE19C4830}" destId="{DACE2722-4F43-49D8-A9D4-02C809338200}" srcOrd="0" destOrd="0" presId="urn:microsoft.com/office/officeart/2005/8/layout/orgChart1"/>
    <dgm:cxn modelId="{AF98C301-EA89-4EAD-9802-F1C14F4B3807}" type="presParOf" srcId="{A05F6808-1BB5-46EA-ABFC-572AE19C4830}" destId="{9A5D9DD9-3469-4CC8-A1E1-63DAD0FC2096}" srcOrd="1" destOrd="0" presId="urn:microsoft.com/office/officeart/2005/8/layout/orgChart1"/>
    <dgm:cxn modelId="{7984132C-CB17-471B-8320-995A39D5A7B2}" type="presParOf" srcId="{3B15F194-1D8D-4854-96C8-89518861E1D1}" destId="{B08BCB34-E8D9-46AC-B81C-2E23B8650EEC}" srcOrd="1" destOrd="0" presId="urn:microsoft.com/office/officeart/2005/8/layout/orgChart1"/>
    <dgm:cxn modelId="{071EA333-640A-49B3-9AFC-226488893C6C}" type="presParOf" srcId="{3B15F194-1D8D-4854-96C8-89518861E1D1}" destId="{0AF51B5C-BFA3-4695-BB7E-A2DB7D3F73CB}" srcOrd="2" destOrd="0" presId="urn:microsoft.com/office/officeart/2005/8/layout/orgChart1"/>
    <dgm:cxn modelId="{B3DE2D1D-BCC5-4BBF-BD17-C4E396DBD512}" type="presParOf" srcId="{7B4B44F6-5721-4EF4-B1A9-00FE8CEC3F5E}" destId="{B97CCD5E-C4F4-4626-987F-751241D5D984}" srcOrd="2" destOrd="0" presId="urn:microsoft.com/office/officeart/2005/8/layout/orgChart1"/>
    <dgm:cxn modelId="{9B8B6B47-A352-46A1-A62D-4ABCE80C8B03}" type="presParOf" srcId="{7B4B44F6-5721-4EF4-B1A9-00FE8CEC3F5E}" destId="{B2A61009-4FC9-4DA9-BF73-8F866BDD0F8A}" srcOrd="3" destOrd="0" presId="urn:microsoft.com/office/officeart/2005/8/layout/orgChart1"/>
    <dgm:cxn modelId="{0DBC4C02-5758-4215-9344-AD11FBB26C63}" type="presParOf" srcId="{B2A61009-4FC9-4DA9-BF73-8F866BDD0F8A}" destId="{290CB71C-91B7-4A41-B26A-335C9C755DF5}" srcOrd="0" destOrd="0" presId="urn:microsoft.com/office/officeart/2005/8/layout/orgChart1"/>
    <dgm:cxn modelId="{D8BA1BD7-063A-471E-A598-1CA6862D1A3E}" type="presParOf" srcId="{290CB71C-91B7-4A41-B26A-335C9C755DF5}" destId="{A0EE4219-E3FE-4277-B70E-5D852930665D}" srcOrd="0" destOrd="0" presId="urn:microsoft.com/office/officeart/2005/8/layout/orgChart1"/>
    <dgm:cxn modelId="{B96F0BC8-9A9C-4DC4-8A48-F73FA77ED061}" type="presParOf" srcId="{290CB71C-91B7-4A41-B26A-335C9C755DF5}" destId="{6D3E346A-68F0-405F-9F00-65FCDBF81B8F}" srcOrd="1" destOrd="0" presId="urn:microsoft.com/office/officeart/2005/8/layout/orgChart1"/>
    <dgm:cxn modelId="{483320AE-ECD3-400C-A05C-16B99CC2FCEF}" type="presParOf" srcId="{B2A61009-4FC9-4DA9-BF73-8F866BDD0F8A}" destId="{97B084DE-ACC7-466A-A042-0C6881FAEBCA}" srcOrd="1" destOrd="0" presId="urn:microsoft.com/office/officeart/2005/8/layout/orgChart1"/>
    <dgm:cxn modelId="{39252EF7-1428-4328-8F27-EBC72AED0DF5}" type="presParOf" srcId="{B2A61009-4FC9-4DA9-BF73-8F866BDD0F8A}" destId="{37681DC7-14EB-4A9E-BEE5-473241D5F256}" srcOrd="2" destOrd="0" presId="urn:microsoft.com/office/officeart/2005/8/layout/orgChart1"/>
    <dgm:cxn modelId="{1BDF07DB-9675-4635-926A-C839866A1D8F}" type="presParOf" srcId="{F1FF7893-5D35-428E-9E3A-3554D4169E01}" destId="{8FC5AB15-1BED-4F56-827D-E6C88E0B4A9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1BA68E-B6ED-4F3E-8672-99B64D5872E8}" type="doc">
      <dgm:prSet loTypeId="urn:microsoft.com/office/officeart/2005/8/layout/hProcess11" loCatId="process" qsTypeId="urn:microsoft.com/office/officeart/2005/8/quickstyle/simple1" qsCatId="simple" csTypeId="urn:microsoft.com/office/officeart/2005/8/colors/accent2_1" csCatId="accent2" phldr="1"/>
      <dgm:spPr/>
    </dgm:pt>
    <dgm:pt modelId="{7DA86B49-C257-4210-A931-2365E0D4973B}">
      <dgm:prSet phldrT="[Text]"/>
      <dgm:spPr/>
      <dgm:t>
        <a:bodyPr/>
        <a:lstStyle/>
        <a:p>
          <a:r>
            <a:rPr lang="en-US" b="1" dirty="0" smtClean="0"/>
            <a:t>Launch </a:t>
          </a:r>
          <a:r>
            <a:rPr lang="en-US" b="0" dirty="0" smtClean="0"/>
            <a:t>(4 staff)</a:t>
          </a:r>
          <a:endParaRPr lang="en-US" b="0" dirty="0"/>
        </a:p>
      </dgm:t>
    </dgm:pt>
    <dgm:pt modelId="{F1147435-D681-411D-AD7E-A497A2D4B486}" type="parTrans" cxnId="{F8982512-3577-4E20-B26E-18986D431EB0}">
      <dgm:prSet/>
      <dgm:spPr/>
      <dgm:t>
        <a:bodyPr/>
        <a:lstStyle/>
        <a:p>
          <a:endParaRPr lang="en-US"/>
        </a:p>
      </dgm:t>
    </dgm:pt>
    <dgm:pt modelId="{A7914D15-78E0-4DB8-B5AE-38755882EBCC}" type="sibTrans" cxnId="{F8982512-3577-4E20-B26E-18986D431EB0}">
      <dgm:prSet/>
      <dgm:spPr/>
      <dgm:t>
        <a:bodyPr/>
        <a:lstStyle/>
        <a:p>
          <a:endParaRPr lang="en-US"/>
        </a:p>
      </dgm:t>
    </dgm:pt>
    <dgm:pt modelId="{B0DD0A88-6E54-45BC-936A-91A2B7E8D220}">
      <dgm:prSet phldrT="[Text]"/>
      <dgm:spPr/>
      <dgm:t>
        <a:bodyPr/>
        <a:lstStyle/>
        <a:p>
          <a:r>
            <a:rPr lang="en-US" b="1" dirty="0" smtClean="0"/>
            <a:t>6 months before Institute </a:t>
          </a:r>
          <a:r>
            <a:rPr lang="en-US" b="0" dirty="0" smtClean="0"/>
            <a:t>(6 staff)</a:t>
          </a:r>
          <a:endParaRPr lang="en-US" b="1" dirty="0"/>
        </a:p>
      </dgm:t>
    </dgm:pt>
    <dgm:pt modelId="{D099A1DB-94F1-4255-8570-0C852D930E80}" type="parTrans" cxnId="{32374EBA-8F70-4099-914A-F66E38B77C94}">
      <dgm:prSet/>
      <dgm:spPr/>
      <dgm:t>
        <a:bodyPr/>
        <a:lstStyle/>
        <a:p>
          <a:endParaRPr lang="en-US"/>
        </a:p>
      </dgm:t>
    </dgm:pt>
    <dgm:pt modelId="{A4CD88CB-E2A6-44A2-87E4-6E103D759696}" type="sibTrans" cxnId="{32374EBA-8F70-4099-914A-F66E38B77C94}">
      <dgm:prSet/>
      <dgm:spPr/>
      <dgm:t>
        <a:bodyPr/>
        <a:lstStyle/>
        <a:p>
          <a:endParaRPr lang="en-US"/>
        </a:p>
      </dgm:t>
    </dgm:pt>
    <dgm:pt modelId="{EED5C20B-241E-4769-A921-D4E69A6874D8}">
      <dgm:prSet phldrT="[Text]"/>
      <dgm:spPr/>
      <dgm:t>
        <a:bodyPr/>
        <a:lstStyle/>
        <a:p>
          <a:r>
            <a:rPr lang="en-US" b="1" dirty="0" smtClean="0"/>
            <a:t>1 month before Institute </a:t>
          </a:r>
          <a:endParaRPr lang="en-US" b="1" dirty="0"/>
        </a:p>
      </dgm:t>
    </dgm:pt>
    <dgm:pt modelId="{69E74558-8BB6-4F50-BCC7-E6F3F4AAE0FC}" type="parTrans" cxnId="{CBC9957C-A38E-4A10-9E43-81BF4E3B9747}">
      <dgm:prSet/>
      <dgm:spPr/>
      <dgm:t>
        <a:bodyPr/>
        <a:lstStyle/>
        <a:p>
          <a:endParaRPr lang="en-US"/>
        </a:p>
      </dgm:t>
    </dgm:pt>
    <dgm:pt modelId="{64816A8F-44F2-477D-B325-209B3F79B9C0}" type="sibTrans" cxnId="{CBC9957C-A38E-4A10-9E43-81BF4E3B9747}">
      <dgm:prSet/>
      <dgm:spPr/>
      <dgm:t>
        <a:bodyPr/>
        <a:lstStyle/>
        <a:p>
          <a:endParaRPr lang="en-US"/>
        </a:p>
      </dgm:t>
    </dgm:pt>
    <dgm:pt modelId="{360705D0-8E61-4894-A86D-4A837225F9EA}">
      <dgm:prSet phldrT="[Text]"/>
      <dgm:spPr/>
      <dgm:t>
        <a:bodyPr/>
        <a:lstStyle/>
        <a:p>
          <a:r>
            <a:rPr lang="en-US" dirty="0" smtClean="0"/>
            <a:t>CEO</a:t>
          </a:r>
          <a:endParaRPr lang="en-US" dirty="0"/>
        </a:p>
      </dgm:t>
    </dgm:pt>
    <dgm:pt modelId="{61973DB3-0D08-487A-B925-05BF4FC4B429}" type="parTrans" cxnId="{BE52D6FB-E88C-4D11-91BB-DC6417513A21}">
      <dgm:prSet/>
      <dgm:spPr/>
      <dgm:t>
        <a:bodyPr/>
        <a:lstStyle/>
        <a:p>
          <a:endParaRPr lang="en-US"/>
        </a:p>
      </dgm:t>
    </dgm:pt>
    <dgm:pt modelId="{F0158336-2BC7-4A7A-9CF8-FC91AFC6C606}" type="sibTrans" cxnId="{BE52D6FB-E88C-4D11-91BB-DC6417513A21}">
      <dgm:prSet/>
      <dgm:spPr/>
      <dgm:t>
        <a:bodyPr/>
        <a:lstStyle/>
        <a:p>
          <a:endParaRPr lang="en-US"/>
        </a:p>
      </dgm:t>
    </dgm:pt>
    <dgm:pt modelId="{1DE68B9F-962C-49A4-A994-4B945C801B99}">
      <dgm:prSet phldrT="[Text]"/>
      <dgm:spPr/>
      <dgm:t>
        <a:bodyPr/>
        <a:lstStyle/>
        <a:p>
          <a:r>
            <a:rPr lang="en-US" dirty="0" smtClean="0"/>
            <a:t>Recruitment, Selection, Matriculation, Communications</a:t>
          </a:r>
          <a:endParaRPr lang="en-US" dirty="0"/>
        </a:p>
      </dgm:t>
    </dgm:pt>
    <dgm:pt modelId="{F50BDF76-03E9-4494-87C1-344C7293EF28}" type="parTrans" cxnId="{2F336D0A-1054-4881-94F8-D0BFF297F88F}">
      <dgm:prSet/>
      <dgm:spPr/>
      <dgm:t>
        <a:bodyPr/>
        <a:lstStyle/>
        <a:p>
          <a:endParaRPr lang="en-US"/>
        </a:p>
      </dgm:t>
    </dgm:pt>
    <dgm:pt modelId="{6C9782D6-DF7E-4AF9-9FDD-42FCF5427A23}" type="sibTrans" cxnId="{2F336D0A-1054-4881-94F8-D0BFF297F88F}">
      <dgm:prSet/>
      <dgm:spPr/>
      <dgm:t>
        <a:bodyPr/>
        <a:lstStyle/>
        <a:p>
          <a:endParaRPr lang="en-US"/>
        </a:p>
      </dgm:t>
    </dgm:pt>
    <dgm:pt modelId="{E15B8B16-EE2C-44F1-ADCA-86FCA2A966C2}">
      <dgm:prSet phldrT="[Text]"/>
      <dgm:spPr/>
      <dgm:t>
        <a:bodyPr/>
        <a:lstStyle/>
        <a:p>
          <a:r>
            <a:rPr lang="en-US" dirty="0" smtClean="0"/>
            <a:t>Development</a:t>
          </a:r>
          <a:endParaRPr lang="en-US" dirty="0"/>
        </a:p>
      </dgm:t>
    </dgm:pt>
    <dgm:pt modelId="{9B021837-1DB6-41D8-A86D-0BA5EB3E78FB}" type="parTrans" cxnId="{C68B75C0-D4F9-4E16-9AD7-ADADC9ED7930}">
      <dgm:prSet/>
      <dgm:spPr/>
      <dgm:t>
        <a:bodyPr/>
        <a:lstStyle/>
        <a:p>
          <a:endParaRPr lang="en-US"/>
        </a:p>
      </dgm:t>
    </dgm:pt>
    <dgm:pt modelId="{DFADD413-50CD-462A-817A-A0C89C7B9EED}" type="sibTrans" cxnId="{C68B75C0-D4F9-4E16-9AD7-ADADC9ED7930}">
      <dgm:prSet/>
      <dgm:spPr/>
      <dgm:t>
        <a:bodyPr/>
        <a:lstStyle/>
        <a:p>
          <a:endParaRPr lang="en-US"/>
        </a:p>
      </dgm:t>
    </dgm:pt>
    <dgm:pt modelId="{1D27B3D3-7F55-4A3F-ABD6-738E30975B84}">
      <dgm:prSet phldrT="[Text]"/>
      <dgm:spPr/>
      <dgm:t>
        <a:bodyPr/>
        <a:lstStyle/>
        <a:p>
          <a:r>
            <a:rPr lang="en-US" dirty="0" smtClean="0"/>
            <a:t>Finance/Operations, </a:t>
          </a:r>
          <a:r>
            <a:rPr lang="en-US" dirty="0" err="1" smtClean="0"/>
            <a:t>etc</a:t>
          </a:r>
          <a:endParaRPr lang="en-US" dirty="0"/>
        </a:p>
      </dgm:t>
    </dgm:pt>
    <dgm:pt modelId="{69F907F5-0A1D-4831-B417-B923E727EB22}" type="parTrans" cxnId="{37D8407D-6471-4201-B21F-D7CC176754D2}">
      <dgm:prSet/>
      <dgm:spPr/>
      <dgm:t>
        <a:bodyPr/>
        <a:lstStyle/>
        <a:p>
          <a:endParaRPr lang="en-US"/>
        </a:p>
      </dgm:t>
    </dgm:pt>
    <dgm:pt modelId="{98E7F683-06B9-495A-825A-C34AD30B93E3}" type="sibTrans" cxnId="{37D8407D-6471-4201-B21F-D7CC176754D2}">
      <dgm:prSet/>
      <dgm:spPr/>
      <dgm:t>
        <a:bodyPr/>
        <a:lstStyle/>
        <a:p>
          <a:endParaRPr lang="en-US"/>
        </a:p>
      </dgm:t>
    </dgm:pt>
    <dgm:pt modelId="{787A98CA-758B-4D3C-AA75-3CB93742F1D3}">
      <dgm:prSet phldrT="[Text]"/>
      <dgm:spPr/>
      <dgm:t>
        <a:bodyPr/>
        <a:lstStyle/>
        <a:p>
          <a:r>
            <a:rPr lang="en-US" dirty="0" smtClean="0"/>
            <a:t>+ Training Director</a:t>
          </a:r>
          <a:endParaRPr lang="en-US" dirty="0"/>
        </a:p>
      </dgm:t>
    </dgm:pt>
    <dgm:pt modelId="{D8FC8A4F-3C49-4B43-B678-7B315145A101}" type="parTrans" cxnId="{EA40F3AA-5282-47F0-B219-A03EDD12BB2C}">
      <dgm:prSet/>
      <dgm:spPr/>
      <dgm:t>
        <a:bodyPr/>
        <a:lstStyle/>
        <a:p>
          <a:endParaRPr lang="en-US"/>
        </a:p>
      </dgm:t>
    </dgm:pt>
    <dgm:pt modelId="{1501BDD3-CE6E-4B1B-A6EB-FD4E8BE85441}" type="sibTrans" cxnId="{EA40F3AA-5282-47F0-B219-A03EDD12BB2C}">
      <dgm:prSet/>
      <dgm:spPr/>
      <dgm:t>
        <a:bodyPr/>
        <a:lstStyle/>
        <a:p>
          <a:endParaRPr lang="en-US"/>
        </a:p>
      </dgm:t>
    </dgm:pt>
    <dgm:pt modelId="{1963FFE9-FB21-41EF-8AA9-203B2C20FC9D}">
      <dgm:prSet phldrT="[Text]"/>
      <dgm:spPr/>
      <dgm:t>
        <a:bodyPr/>
        <a:lstStyle/>
        <a:p>
          <a:r>
            <a:rPr lang="en-US" dirty="0" smtClean="0"/>
            <a:t>+ Institute staff (session leads, coaches, operations) – could be part time, shared responsibilities, or trained volunteers</a:t>
          </a:r>
          <a:endParaRPr lang="en-US" dirty="0"/>
        </a:p>
      </dgm:t>
    </dgm:pt>
    <dgm:pt modelId="{AA4DD89B-0E47-4721-A3FD-CE153CFCA88F}" type="parTrans" cxnId="{1B9C78DE-1555-4430-A3EA-69C4F403C5D4}">
      <dgm:prSet/>
      <dgm:spPr/>
      <dgm:t>
        <a:bodyPr/>
        <a:lstStyle/>
        <a:p>
          <a:endParaRPr lang="en-US"/>
        </a:p>
      </dgm:t>
    </dgm:pt>
    <dgm:pt modelId="{64A29F36-E38A-43D1-85F7-0F5C97E4CA18}" type="sibTrans" cxnId="{1B9C78DE-1555-4430-A3EA-69C4F403C5D4}">
      <dgm:prSet/>
      <dgm:spPr/>
      <dgm:t>
        <a:bodyPr/>
        <a:lstStyle/>
        <a:p>
          <a:endParaRPr lang="en-US"/>
        </a:p>
      </dgm:t>
    </dgm:pt>
    <dgm:pt modelId="{C8FF922B-7709-4835-B452-AAB2434D440B}">
      <dgm:prSet phldrT="[Text]"/>
      <dgm:spPr/>
      <dgm:t>
        <a:bodyPr/>
        <a:lstStyle/>
        <a:p>
          <a:r>
            <a:rPr lang="en-US" dirty="0" smtClean="0"/>
            <a:t>+ Placement (may come earlier depending on context)</a:t>
          </a:r>
          <a:endParaRPr lang="en-US" dirty="0"/>
        </a:p>
      </dgm:t>
    </dgm:pt>
    <dgm:pt modelId="{CE3AF193-D516-4D26-8081-965815E0233C}" type="parTrans" cxnId="{043E9787-5670-4F8D-AD3D-3E7F97965B32}">
      <dgm:prSet/>
      <dgm:spPr/>
      <dgm:t>
        <a:bodyPr/>
        <a:lstStyle/>
        <a:p>
          <a:endParaRPr lang="en-US"/>
        </a:p>
      </dgm:t>
    </dgm:pt>
    <dgm:pt modelId="{E839F8F1-77E1-4E6F-8BBE-2319893963F7}" type="sibTrans" cxnId="{043E9787-5670-4F8D-AD3D-3E7F97965B32}">
      <dgm:prSet/>
      <dgm:spPr/>
      <dgm:t>
        <a:bodyPr/>
        <a:lstStyle/>
        <a:p>
          <a:endParaRPr lang="en-US"/>
        </a:p>
      </dgm:t>
    </dgm:pt>
    <dgm:pt modelId="{9D98CDCE-F0E1-4DE2-B930-CEB5B640855D}">
      <dgm:prSet phldrT="[Text]"/>
      <dgm:spPr/>
      <dgm:t>
        <a:bodyPr/>
        <a:lstStyle/>
        <a:p>
          <a:r>
            <a:rPr lang="en-US" dirty="0" smtClean="0"/>
            <a:t>+ 1-2 Full-time training &amp; support staff (teacher coaches, </a:t>
          </a:r>
          <a:r>
            <a:rPr lang="en-US" dirty="0" err="1" smtClean="0"/>
            <a:t>etc</a:t>
          </a:r>
          <a:r>
            <a:rPr lang="en-US" dirty="0" smtClean="0"/>
            <a:t>)</a:t>
          </a:r>
          <a:endParaRPr lang="en-US" dirty="0"/>
        </a:p>
      </dgm:t>
    </dgm:pt>
    <dgm:pt modelId="{F983A2E0-88DA-4B1F-8A4A-F15DCA2489B3}" type="parTrans" cxnId="{2C9182A3-21D9-40C5-8A98-8BAEA966938E}">
      <dgm:prSet/>
      <dgm:spPr/>
      <dgm:t>
        <a:bodyPr/>
        <a:lstStyle/>
        <a:p>
          <a:endParaRPr lang="en-US"/>
        </a:p>
      </dgm:t>
    </dgm:pt>
    <dgm:pt modelId="{1D1A93ED-53CD-4F3F-AC7C-D9F98236248A}" type="sibTrans" cxnId="{2C9182A3-21D9-40C5-8A98-8BAEA966938E}">
      <dgm:prSet/>
      <dgm:spPr/>
      <dgm:t>
        <a:bodyPr/>
        <a:lstStyle/>
        <a:p>
          <a:endParaRPr lang="en-US"/>
        </a:p>
      </dgm:t>
    </dgm:pt>
    <dgm:pt modelId="{21EE5D61-DE6F-4B62-865A-7B01E1420709}">
      <dgm:prSet phldrT="[Text]" custT="1"/>
      <dgm:spPr/>
      <dgm:t>
        <a:bodyPr/>
        <a:lstStyle/>
        <a:p>
          <a:r>
            <a:rPr lang="en-US" sz="1300" b="1" dirty="0" smtClean="0">
              <a:solidFill>
                <a:schemeClr val="bg1"/>
              </a:solidFill>
            </a:rPr>
            <a:t>6 months after teachers are placed</a:t>
          </a:r>
        </a:p>
        <a:p>
          <a:endParaRPr lang="en-US" sz="1300" b="1" dirty="0" smtClean="0">
            <a:solidFill>
              <a:schemeClr val="bg1"/>
            </a:solidFill>
          </a:endParaRPr>
        </a:p>
        <a:p>
          <a:r>
            <a:rPr lang="en-US" sz="1000" dirty="0" smtClean="0">
              <a:solidFill>
                <a:schemeClr val="bg1"/>
              </a:solidFill>
            </a:rPr>
            <a:t>+ Alumni Director</a:t>
          </a:r>
          <a:endParaRPr lang="en-US" sz="1000" b="1" dirty="0" smtClean="0">
            <a:solidFill>
              <a:schemeClr val="bg1"/>
            </a:solidFill>
          </a:endParaRPr>
        </a:p>
      </dgm:t>
    </dgm:pt>
    <dgm:pt modelId="{0188B0CC-7534-476C-ADE4-E004EEEC020F}" type="parTrans" cxnId="{8809CDE1-4364-4B37-9CF2-04AA9905701D}">
      <dgm:prSet/>
      <dgm:spPr/>
      <dgm:t>
        <a:bodyPr/>
        <a:lstStyle/>
        <a:p>
          <a:endParaRPr lang="en-US"/>
        </a:p>
      </dgm:t>
    </dgm:pt>
    <dgm:pt modelId="{92326DEE-69B0-4935-AAE3-E6218FD0D856}" type="sibTrans" cxnId="{8809CDE1-4364-4B37-9CF2-04AA9905701D}">
      <dgm:prSet/>
      <dgm:spPr/>
      <dgm:t>
        <a:bodyPr/>
        <a:lstStyle/>
        <a:p>
          <a:endParaRPr lang="en-US"/>
        </a:p>
      </dgm:t>
    </dgm:pt>
    <dgm:pt modelId="{7B6269EB-08EF-4B40-A897-2EDE68479018}">
      <dgm:prSet phldrT="[Text]"/>
      <dgm:spPr/>
      <dgm:t>
        <a:bodyPr/>
        <a:lstStyle/>
        <a:p>
          <a:r>
            <a:rPr lang="en-US" sz="1000" dirty="0" smtClean="0">
              <a:solidFill>
                <a:schemeClr val="bg1"/>
              </a:solidFill>
            </a:rPr>
            <a:t>+ Additional staff for RSM if needed</a:t>
          </a:r>
          <a:endParaRPr lang="en-US" sz="1000" dirty="0">
            <a:solidFill>
              <a:schemeClr val="bg1"/>
            </a:solidFill>
          </a:endParaRPr>
        </a:p>
      </dgm:t>
    </dgm:pt>
    <dgm:pt modelId="{E237D32A-E278-45FB-A964-0DECC46F3A33}" type="parTrans" cxnId="{4E7A0066-37B9-4E05-B208-538AEB1BE187}">
      <dgm:prSet/>
      <dgm:spPr/>
      <dgm:t>
        <a:bodyPr/>
        <a:lstStyle/>
        <a:p>
          <a:endParaRPr lang="en-US"/>
        </a:p>
      </dgm:t>
    </dgm:pt>
    <dgm:pt modelId="{D38C3FD9-C653-426C-9940-6F532CCDA8E8}" type="sibTrans" cxnId="{4E7A0066-37B9-4E05-B208-538AEB1BE187}">
      <dgm:prSet/>
      <dgm:spPr/>
      <dgm:t>
        <a:bodyPr/>
        <a:lstStyle/>
        <a:p>
          <a:endParaRPr lang="en-US"/>
        </a:p>
      </dgm:t>
    </dgm:pt>
    <dgm:pt modelId="{873C3120-7672-4465-BBE6-F2122B25EC32}">
      <dgm:prSet phldrT="[Text]"/>
      <dgm:spPr/>
      <dgm:t>
        <a:bodyPr/>
        <a:lstStyle/>
        <a:p>
          <a:r>
            <a:rPr lang="en-US" sz="1000" dirty="0" smtClean="0">
              <a:solidFill>
                <a:schemeClr val="bg1"/>
              </a:solidFill>
            </a:rPr>
            <a:t>+ Additional staff for other content areas if needed</a:t>
          </a:r>
          <a:endParaRPr lang="en-US" sz="1000" dirty="0">
            <a:solidFill>
              <a:schemeClr val="bg1"/>
            </a:solidFill>
          </a:endParaRPr>
        </a:p>
      </dgm:t>
    </dgm:pt>
    <dgm:pt modelId="{FDF96B9A-5779-4086-B0BA-D8EA78DF3DE6}" type="parTrans" cxnId="{85BFCBE2-AADF-49B3-9E64-0C98DC0DE073}">
      <dgm:prSet/>
      <dgm:spPr/>
      <dgm:t>
        <a:bodyPr/>
        <a:lstStyle/>
        <a:p>
          <a:endParaRPr lang="en-US"/>
        </a:p>
      </dgm:t>
    </dgm:pt>
    <dgm:pt modelId="{D310C742-C277-4606-AB2F-52B9D7990D2E}" type="sibTrans" cxnId="{85BFCBE2-AADF-49B3-9E64-0C98DC0DE073}">
      <dgm:prSet/>
      <dgm:spPr/>
      <dgm:t>
        <a:bodyPr/>
        <a:lstStyle/>
        <a:p>
          <a:endParaRPr lang="en-US"/>
        </a:p>
      </dgm:t>
    </dgm:pt>
    <dgm:pt modelId="{47DCA606-5F31-4084-BCA8-8C6E1439226E}" type="pres">
      <dgm:prSet presAssocID="{D31BA68E-B6ED-4F3E-8672-99B64D5872E8}" presName="Name0" presStyleCnt="0">
        <dgm:presLayoutVars>
          <dgm:dir/>
          <dgm:resizeHandles val="exact"/>
        </dgm:presLayoutVars>
      </dgm:prSet>
      <dgm:spPr/>
    </dgm:pt>
    <dgm:pt modelId="{54A76B8B-3281-4602-8926-0FBBDE795134}" type="pres">
      <dgm:prSet presAssocID="{D31BA68E-B6ED-4F3E-8672-99B64D5872E8}" presName="arrow" presStyleLbl="bgShp" presStyleIdx="0" presStyleCnt="1" custLinFactNeighborX="214"/>
      <dgm:spPr/>
    </dgm:pt>
    <dgm:pt modelId="{C2A2AEA5-519E-4859-A869-1EDB27DA67EA}" type="pres">
      <dgm:prSet presAssocID="{D31BA68E-B6ED-4F3E-8672-99B64D5872E8}" presName="points" presStyleCnt="0"/>
      <dgm:spPr/>
    </dgm:pt>
    <dgm:pt modelId="{0E9AE2F6-7EDE-4A6B-818C-64C4C5B0D88D}" type="pres">
      <dgm:prSet presAssocID="{7DA86B49-C257-4210-A931-2365E0D4973B}" presName="compositeA" presStyleCnt="0"/>
      <dgm:spPr/>
    </dgm:pt>
    <dgm:pt modelId="{0C329EFF-D6AA-4A36-9E2C-73F1C1E7365A}" type="pres">
      <dgm:prSet presAssocID="{7DA86B49-C257-4210-A931-2365E0D4973B}" presName="textA" presStyleLbl="revTx" presStyleIdx="0" presStyleCnt="4" custLinFactNeighborX="11453" custLinFactNeighborY="-5553">
        <dgm:presLayoutVars>
          <dgm:bulletEnabled val="1"/>
        </dgm:presLayoutVars>
      </dgm:prSet>
      <dgm:spPr/>
      <dgm:t>
        <a:bodyPr/>
        <a:lstStyle/>
        <a:p>
          <a:endParaRPr lang="en-US"/>
        </a:p>
      </dgm:t>
    </dgm:pt>
    <dgm:pt modelId="{B288B60C-8EF2-444A-B0D7-086A5CF9839A}" type="pres">
      <dgm:prSet presAssocID="{7DA86B49-C257-4210-A931-2365E0D4973B}" presName="circleA" presStyleLbl="node1" presStyleIdx="0" presStyleCnt="4"/>
      <dgm:spPr/>
    </dgm:pt>
    <dgm:pt modelId="{7F995ED6-D5AF-482B-8182-74E82B25855E}" type="pres">
      <dgm:prSet presAssocID="{7DA86B49-C257-4210-A931-2365E0D4973B}" presName="spaceA" presStyleCnt="0"/>
      <dgm:spPr/>
    </dgm:pt>
    <dgm:pt modelId="{529EBA2C-9D7A-4859-9B67-BF418DE7AE1B}" type="pres">
      <dgm:prSet presAssocID="{A7914D15-78E0-4DB8-B5AE-38755882EBCC}" presName="space" presStyleCnt="0"/>
      <dgm:spPr/>
    </dgm:pt>
    <dgm:pt modelId="{BA1E3CB9-DC8B-45D5-9C91-74707E82C8F7}" type="pres">
      <dgm:prSet presAssocID="{B0DD0A88-6E54-45BC-936A-91A2B7E8D220}" presName="compositeB" presStyleCnt="0"/>
      <dgm:spPr/>
    </dgm:pt>
    <dgm:pt modelId="{5A0FF175-3FA7-4355-9464-7D55C905B071}" type="pres">
      <dgm:prSet presAssocID="{B0DD0A88-6E54-45BC-936A-91A2B7E8D220}" presName="textB" presStyleLbl="revTx" presStyleIdx="1" presStyleCnt="4" custScaleX="95968" custLinFactNeighborX="5501">
        <dgm:presLayoutVars>
          <dgm:bulletEnabled val="1"/>
        </dgm:presLayoutVars>
      </dgm:prSet>
      <dgm:spPr/>
      <dgm:t>
        <a:bodyPr/>
        <a:lstStyle/>
        <a:p>
          <a:endParaRPr lang="en-US"/>
        </a:p>
      </dgm:t>
    </dgm:pt>
    <dgm:pt modelId="{64D445A9-62CB-411E-8734-EB21626D77B7}" type="pres">
      <dgm:prSet presAssocID="{B0DD0A88-6E54-45BC-936A-91A2B7E8D220}" presName="circleB" presStyleLbl="node1" presStyleIdx="1" presStyleCnt="4"/>
      <dgm:spPr/>
    </dgm:pt>
    <dgm:pt modelId="{3528F05C-E77A-4A4F-BC19-022B80C02CD1}" type="pres">
      <dgm:prSet presAssocID="{B0DD0A88-6E54-45BC-936A-91A2B7E8D220}" presName="spaceB" presStyleCnt="0"/>
      <dgm:spPr/>
    </dgm:pt>
    <dgm:pt modelId="{13A44A96-3DE2-4777-BC66-BF87C9FC9BC0}" type="pres">
      <dgm:prSet presAssocID="{A4CD88CB-E2A6-44A2-87E4-6E103D759696}" presName="space" presStyleCnt="0"/>
      <dgm:spPr/>
    </dgm:pt>
    <dgm:pt modelId="{0A404CAC-5F5F-4DA0-A25F-2257078F9F26}" type="pres">
      <dgm:prSet presAssocID="{EED5C20B-241E-4769-A921-D4E69A6874D8}" presName="compositeA" presStyleCnt="0"/>
      <dgm:spPr/>
    </dgm:pt>
    <dgm:pt modelId="{644AA52A-B7F4-4354-9919-EC51333862E2}" type="pres">
      <dgm:prSet presAssocID="{EED5C20B-241E-4769-A921-D4E69A6874D8}" presName="textA" presStyleLbl="revTx" presStyleIdx="2" presStyleCnt="4">
        <dgm:presLayoutVars>
          <dgm:bulletEnabled val="1"/>
        </dgm:presLayoutVars>
      </dgm:prSet>
      <dgm:spPr/>
      <dgm:t>
        <a:bodyPr/>
        <a:lstStyle/>
        <a:p>
          <a:endParaRPr lang="en-US"/>
        </a:p>
      </dgm:t>
    </dgm:pt>
    <dgm:pt modelId="{90D6623C-8A1E-4A66-84E4-EB8D0A08819E}" type="pres">
      <dgm:prSet presAssocID="{EED5C20B-241E-4769-A921-D4E69A6874D8}" presName="circleA" presStyleLbl="node1" presStyleIdx="2" presStyleCnt="4"/>
      <dgm:spPr/>
    </dgm:pt>
    <dgm:pt modelId="{CB709216-9CBA-4B42-9923-FAE11538015A}" type="pres">
      <dgm:prSet presAssocID="{EED5C20B-241E-4769-A921-D4E69A6874D8}" presName="spaceA" presStyleCnt="0"/>
      <dgm:spPr/>
    </dgm:pt>
    <dgm:pt modelId="{522F1C67-E2F7-4D18-A23D-25673A23411F}" type="pres">
      <dgm:prSet presAssocID="{64816A8F-44F2-477D-B325-209B3F79B9C0}" presName="space" presStyleCnt="0"/>
      <dgm:spPr/>
    </dgm:pt>
    <dgm:pt modelId="{DA9F2309-E77B-4138-AEE3-0F9415B9E9E5}" type="pres">
      <dgm:prSet presAssocID="{21EE5D61-DE6F-4B62-865A-7B01E1420709}" presName="compositeB" presStyleCnt="0"/>
      <dgm:spPr/>
    </dgm:pt>
    <dgm:pt modelId="{FA06215B-C95C-4AF8-96F4-B58B5857259C}" type="pres">
      <dgm:prSet presAssocID="{21EE5D61-DE6F-4B62-865A-7B01E1420709}" presName="textB" presStyleLbl="revTx" presStyleIdx="3" presStyleCnt="4">
        <dgm:presLayoutVars>
          <dgm:bulletEnabled val="1"/>
        </dgm:presLayoutVars>
      </dgm:prSet>
      <dgm:spPr/>
      <dgm:t>
        <a:bodyPr/>
        <a:lstStyle/>
        <a:p>
          <a:endParaRPr lang="en-US"/>
        </a:p>
      </dgm:t>
    </dgm:pt>
    <dgm:pt modelId="{C9D42033-61C7-4CD3-A6AD-C03F49915473}" type="pres">
      <dgm:prSet presAssocID="{21EE5D61-DE6F-4B62-865A-7B01E1420709}" presName="circleB" presStyleLbl="node1" presStyleIdx="3" presStyleCnt="4"/>
      <dgm:spPr/>
    </dgm:pt>
    <dgm:pt modelId="{B5D6240B-FED4-4EDA-8BE2-3F7B0F11A7FD}" type="pres">
      <dgm:prSet presAssocID="{21EE5D61-DE6F-4B62-865A-7B01E1420709}" presName="spaceB" presStyleCnt="0"/>
      <dgm:spPr/>
    </dgm:pt>
  </dgm:ptLst>
  <dgm:cxnLst>
    <dgm:cxn modelId="{3DA0F1F6-E280-4CB5-9036-CCF14860BA90}" type="presOf" srcId="{E15B8B16-EE2C-44F1-ADCA-86FCA2A966C2}" destId="{0C329EFF-D6AA-4A36-9E2C-73F1C1E7365A}" srcOrd="0" destOrd="3" presId="urn:microsoft.com/office/officeart/2005/8/layout/hProcess11"/>
    <dgm:cxn modelId="{32374EBA-8F70-4099-914A-F66E38B77C94}" srcId="{D31BA68E-B6ED-4F3E-8672-99B64D5872E8}" destId="{B0DD0A88-6E54-45BC-936A-91A2B7E8D220}" srcOrd="1" destOrd="0" parTransId="{D099A1DB-94F1-4255-8570-0C852D930E80}" sibTransId="{A4CD88CB-E2A6-44A2-87E4-6E103D759696}"/>
    <dgm:cxn modelId="{2C9182A3-21D9-40C5-8A98-8BAEA966938E}" srcId="{EED5C20B-241E-4769-A921-D4E69A6874D8}" destId="{9D98CDCE-F0E1-4DE2-B930-CEB5B640855D}" srcOrd="1" destOrd="0" parTransId="{F983A2E0-88DA-4B1F-8A4A-F15DCA2489B3}" sibTransId="{1D1A93ED-53CD-4F3F-AC7C-D9F98236248A}"/>
    <dgm:cxn modelId="{4AF67B39-BF7A-4338-B9E5-791D77F683FE}" type="presOf" srcId="{C8FF922B-7709-4835-B452-AAB2434D440B}" destId="{5A0FF175-3FA7-4355-9464-7D55C905B071}" srcOrd="0" destOrd="2" presId="urn:microsoft.com/office/officeart/2005/8/layout/hProcess11"/>
    <dgm:cxn modelId="{C68B75C0-D4F9-4E16-9AD7-ADADC9ED7930}" srcId="{7DA86B49-C257-4210-A931-2365E0D4973B}" destId="{E15B8B16-EE2C-44F1-ADCA-86FCA2A966C2}" srcOrd="2" destOrd="0" parTransId="{9B021837-1DB6-41D8-A86D-0BA5EB3E78FB}" sibTransId="{DFADD413-50CD-462A-817A-A0C89C7B9EED}"/>
    <dgm:cxn modelId="{043E9787-5670-4F8D-AD3D-3E7F97965B32}" srcId="{B0DD0A88-6E54-45BC-936A-91A2B7E8D220}" destId="{C8FF922B-7709-4835-B452-AAB2434D440B}" srcOrd="1" destOrd="0" parTransId="{CE3AF193-D516-4D26-8081-965815E0233C}" sibTransId="{E839F8F1-77E1-4E6F-8BBE-2319893963F7}"/>
    <dgm:cxn modelId="{4E7A0066-37B9-4E05-B208-538AEB1BE187}" srcId="{21EE5D61-DE6F-4B62-865A-7B01E1420709}" destId="{7B6269EB-08EF-4B40-A897-2EDE68479018}" srcOrd="0" destOrd="0" parTransId="{E237D32A-E278-45FB-A964-0DECC46F3A33}" sibTransId="{D38C3FD9-C653-426C-9940-6F532CCDA8E8}"/>
    <dgm:cxn modelId="{CBC9957C-A38E-4A10-9E43-81BF4E3B9747}" srcId="{D31BA68E-B6ED-4F3E-8672-99B64D5872E8}" destId="{EED5C20B-241E-4769-A921-D4E69A6874D8}" srcOrd="2" destOrd="0" parTransId="{69E74558-8BB6-4F50-BCC7-E6F3F4AAE0FC}" sibTransId="{64816A8F-44F2-477D-B325-209B3F79B9C0}"/>
    <dgm:cxn modelId="{2142B58D-B326-4595-9E3E-785485AE7099}" type="presOf" srcId="{EED5C20B-241E-4769-A921-D4E69A6874D8}" destId="{644AA52A-B7F4-4354-9919-EC51333862E2}" srcOrd="0" destOrd="0" presId="urn:microsoft.com/office/officeart/2005/8/layout/hProcess11"/>
    <dgm:cxn modelId="{EA40F3AA-5282-47F0-B219-A03EDD12BB2C}" srcId="{B0DD0A88-6E54-45BC-936A-91A2B7E8D220}" destId="{787A98CA-758B-4D3C-AA75-3CB93742F1D3}" srcOrd="0" destOrd="0" parTransId="{D8FC8A4F-3C49-4B43-B678-7B315145A101}" sibTransId="{1501BDD3-CE6E-4B1B-A6EB-FD4E8BE85441}"/>
    <dgm:cxn modelId="{EF42FDE1-1994-4898-AB18-4DE457BC3693}" type="presOf" srcId="{21EE5D61-DE6F-4B62-865A-7B01E1420709}" destId="{FA06215B-C95C-4AF8-96F4-B58B5857259C}" srcOrd="0" destOrd="0" presId="urn:microsoft.com/office/officeart/2005/8/layout/hProcess11"/>
    <dgm:cxn modelId="{1B9C78DE-1555-4430-A3EA-69C4F403C5D4}" srcId="{EED5C20B-241E-4769-A921-D4E69A6874D8}" destId="{1963FFE9-FB21-41EF-8AA9-203B2C20FC9D}" srcOrd="0" destOrd="0" parTransId="{AA4DD89B-0E47-4721-A3FD-CE153CFCA88F}" sibTransId="{64A29F36-E38A-43D1-85F7-0F5C97E4CA18}"/>
    <dgm:cxn modelId="{9576FA5F-2C17-4365-B3CA-0498A2E20D85}" type="presOf" srcId="{D31BA68E-B6ED-4F3E-8672-99B64D5872E8}" destId="{47DCA606-5F31-4084-BCA8-8C6E1439226E}" srcOrd="0" destOrd="0" presId="urn:microsoft.com/office/officeart/2005/8/layout/hProcess11"/>
    <dgm:cxn modelId="{21E42D2C-00F8-4F28-83E4-C3ECCB308612}" type="presOf" srcId="{1963FFE9-FB21-41EF-8AA9-203B2C20FC9D}" destId="{644AA52A-B7F4-4354-9919-EC51333862E2}" srcOrd="0" destOrd="1" presId="urn:microsoft.com/office/officeart/2005/8/layout/hProcess11"/>
    <dgm:cxn modelId="{819B7F74-44A7-4465-B61C-ED03498075DC}" type="presOf" srcId="{B0DD0A88-6E54-45BC-936A-91A2B7E8D220}" destId="{5A0FF175-3FA7-4355-9464-7D55C905B071}" srcOrd="0" destOrd="0" presId="urn:microsoft.com/office/officeart/2005/8/layout/hProcess11"/>
    <dgm:cxn modelId="{37D8407D-6471-4201-B21F-D7CC176754D2}" srcId="{7DA86B49-C257-4210-A931-2365E0D4973B}" destId="{1D27B3D3-7F55-4A3F-ABD6-738E30975B84}" srcOrd="3" destOrd="0" parTransId="{69F907F5-0A1D-4831-B417-B923E727EB22}" sibTransId="{98E7F683-06B9-495A-825A-C34AD30B93E3}"/>
    <dgm:cxn modelId="{AB48C5FD-3AFA-4F08-8645-363C89BEA434}" type="presOf" srcId="{7DA86B49-C257-4210-A931-2365E0D4973B}" destId="{0C329EFF-D6AA-4A36-9E2C-73F1C1E7365A}" srcOrd="0" destOrd="0" presId="urn:microsoft.com/office/officeart/2005/8/layout/hProcess11"/>
    <dgm:cxn modelId="{427B438C-A0C4-44A3-9B53-01630509A255}" type="presOf" srcId="{1D27B3D3-7F55-4A3F-ABD6-738E30975B84}" destId="{0C329EFF-D6AA-4A36-9E2C-73F1C1E7365A}" srcOrd="0" destOrd="4" presId="urn:microsoft.com/office/officeart/2005/8/layout/hProcess11"/>
    <dgm:cxn modelId="{F8982512-3577-4E20-B26E-18986D431EB0}" srcId="{D31BA68E-B6ED-4F3E-8672-99B64D5872E8}" destId="{7DA86B49-C257-4210-A931-2365E0D4973B}" srcOrd="0" destOrd="0" parTransId="{F1147435-D681-411D-AD7E-A497A2D4B486}" sibTransId="{A7914D15-78E0-4DB8-B5AE-38755882EBCC}"/>
    <dgm:cxn modelId="{52D9A190-1C7B-4A91-93E9-B27CBC2D0B71}" type="presOf" srcId="{1DE68B9F-962C-49A4-A994-4B945C801B99}" destId="{0C329EFF-D6AA-4A36-9E2C-73F1C1E7365A}" srcOrd="0" destOrd="2" presId="urn:microsoft.com/office/officeart/2005/8/layout/hProcess11"/>
    <dgm:cxn modelId="{D3FE0BD1-0589-4982-AFF7-49CC5F1F3D26}" type="presOf" srcId="{787A98CA-758B-4D3C-AA75-3CB93742F1D3}" destId="{5A0FF175-3FA7-4355-9464-7D55C905B071}" srcOrd="0" destOrd="1" presId="urn:microsoft.com/office/officeart/2005/8/layout/hProcess11"/>
    <dgm:cxn modelId="{2F336D0A-1054-4881-94F8-D0BFF297F88F}" srcId="{7DA86B49-C257-4210-A931-2365E0D4973B}" destId="{1DE68B9F-962C-49A4-A994-4B945C801B99}" srcOrd="1" destOrd="0" parTransId="{F50BDF76-03E9-4494-87C1-344C7293EF28}" sibTransId="{6C9782D6-DF7E-4AF9-9FDD-42FCF5427A23}"/>
    <dgm:cxn modelId="{6E764597-9338-4A8A-8D1C-F0B97183798B}" type="presOf" srcId="{9D98CDCE-F0E1-4DE2-B930-CEB5B640855D}" destId="{644AA52A-B7F4-4354-9919-EC51333862E2}" srcOrd="0" destOrd="2" presId="urn:microsoft.com/office/officeart/2005/8/layout/hProcess11"/>
    <dgm:cxn modelId="{8809CDE1-4364-4B37-9CF2-04AA9905701D}" srcId="{D31BA68E-B6ED-4F3E-8672-99B64D5872E8}" destId="{21EE5D61-DE6F-4B62-865A-7B01E1420709}" srcOrd="3" destOrd="0" parTransId="{0188B0CC-7534-476C-ADE4-E004EEEC020F}" sibTransId="{92326DEE-69B0-4935-AAE3-E6218FD0D856}"/>
    <dgm:cxn modelId="{BE52D6FB-E88C-4D11-91BB-DC6417513A21}" srcId="{7DA86B49-C257-4210-A931-2365E0D4973B}" destId="{360705D0-8E61-4894-A86D-4A837225F9EA}" srcOrd="0" destOrd="0" parTransId="{61973DB3-0D08-487A-B925-05BF4FC4B429}" sibTransId="{F0158336-2BC7-4A7A-9CF8-FC91AFC6C606}"/>
    <dgm:cxn modelId="{85BFCBE2-AADF-49B3-9E64-0C98DC0DE073}" srcId="{21EE5D61-DE6F-4B62-865A-7B01E1420709}" destId="{873C3120-7672-4465-BBE6-F2122B25EC32}" srcOrd="1" destOrd="0" parTransId="{FDF96B9A-5779-4086-B0BA-D8EA78DF3DE6}" sibTransId="{D310C742-C277-4606-AB2F-52B9D7990D2E}"/>
    <dgm:cxn modelId="{6B73EB14-8CA8-40E0-8DE4-DB71658E985F}" type="presOf" srcId="{360705D0-8E61-4894-A86D-4A837225F9EA}" destId="{0C329EFF-D6AA-4A36-9E2C-73F1C1E7365A}" srcOrd="0" destOrd="1" presId="urn:microsoft.com/office/officeart/2005/8/layout/hProcess11"/>
    <dgm:cxn modelId="{589F0368-A757-4DD4-BDEC-4130E89D8EA5}" type="presOf" srcId="{873C3120-7672-4465-BBE6-F2122B25EC32}" destId="{FA06215B-C95C-4AF8-96F4-B58B5857259C}" srcOrd="0" destOrd="2" presId="urn:microsoft.com/office/officeart/2005/8/layout/hProcess11"/>
    <dgm:cxn modelId="{464D46DA-5621-4BAB-AB18-B586C02B0F5B}" type="presOf" srcId="{7B6269EB-08EF-4B40-A897-2EDE68479018}" destId="{FA06215B-C95C-4AF8-96F4-B58B5857259C}" srcOrd="0" destOrd="1" presId="urn:microsoft.com/office/officeart/2005/8/layout/hProcess11"/>
    <dgm:cxn modelId="{BD82EC42-2786-4605-8D8B-38CC474D2275}" type="presParOf" srcId="{47DCA606-5F31-4084-BCA8-8C6E1439226E}" destId="{54A76B8B-3281-4602-8926-0FBBDE795134}" srcOrd="0" destOrd="0" presId="urn:microsoft.com/office/officeart/2005/8/layout/hProcess11"/>
    <dgm:cxn modelId="{05D33168-22E7-4D93-9187-59E74B165B50}" type="presParOf" srcId="{47DCA606-5F31-4084-BCA8-8C6E1439226E}" destId="{C2A2AEA5-519E-4859-A869-1EDB27DA67EA}" srcOrd="1" destOrd="0" presId="urn:microsoft.com/office/officeart/2005/8/layout/hProcess11"/>
    <dgm:cxn modelId="{406DB661-E808-45E9-9344-F3D7FA9016C4}" type="presParOf" srcId="{C2A2AEA5-519E-4859-A869-1EDB27DA67EA}" destId="{0E9AE2F6-7EDE-4A6B-818C-64C4C5B0D88D}" srcOrd="0" destOrd="0" presId="urn:microsoft.com/office/officeart/2005/8/layout/hProcess11"/>
    <dgm:cxn modelId="{6F0C51A0-AFD3-4D3D-A48A-E6C27360FE85}" type="presParOf" srcId="{0E9AE2F6-7EDE-4A6B-818C-64C4C5B0D88D}" destId="{0C329EFF-D6AA-4A36-9E2C-73F1C1E7365A}" srcOrd="0" destOrd="0" presId="urn:microsoft.com/office/officeart/2005/8/layout/hProcess11"/>
    <dgm:cxn modelId="{A06E69C4-E1AB-4B7E-ACB9-FE112AAB8992}" type="presParOf" srcId="{0E9AE2F6-7EDE-4A6B-818C-64C4C5B0D88D}" destId="{B288B60C-8EF2-444A-B0D7-086A5CF9839A}" srcOrd="1" destOrd="0" presId="urn:microsoft.com/office/officeart/2005/8/layout/hProcess11"/>
    <dgm:cxn modelId="{02A2AD03-A663-43AD-910C-22FD992FE758}" type="presParOf" srcId="{0E9AE2F6-7EDE-4A6B-818C-64C4C5B0D88D}" destId="{7F995ED6-D5AF-482B-8182-74E82B25855E}" srcOrd="2" destOrd="0" presId="urn:microsoft.com/office/officeart/2005/8/layout/hProcess11"/>
    <dgm:cxn modelId="{FF3DBC40-8AB3-4887-B7F4-F8FB0D2077E6}" type="presParOf" srcId="{C2A2AEA5-519E-4859-A869-1EDB27DA67EA}" destId="{529EBA2C-9D7A-4859-9B67-BF418DE7AE1B}" srcOrd="1" destOrd="0" presId="urn:microsoft.com/office/officeart/2005/8/layout/hProcess11"/>
    <dgm:cxn modelId="{1A123D89-FCDB-4A8D-B7FF-45C981D570A9}" type="presParOf" srcId="{C2A2AEA5-519E-4859-A869-1EDB27DA67EA}" destId="{BA1E3CB9-DC8B-45D5-9C91-74707E82C8F7}" srcOrd="2" destOrd="0" presId="urn:microsoft.com/office/officeart/2005/8/layout/hProcess11"/>
    <dgm:cxn modelId="{DA3DDA0C-1DD4-40F7-8ED2-1AB7A3A2D2DD}" type="presParOf" srcId="{BA1E3CB9-DC8B-45D5-9C91-74707E82C8F7}" destId="{5A0FF175-3FA7-4355-9464-7D55C905B071}" srcOrd="0" destOrd="0" presId="urn:microsoft.com/office/officeart/2005/8/layout/hProcess11"/>
    <dgm:cxn modelId="{1D893C39-2CC2-492E-8494-E2250B65FF7E}" type="presParOf" srcId="{BA1E3CB9-DC8B-45D5-9C91-74707E82C8F7}" destId="{64D445A9-62CB-411E-8734-EB21626D77B7}" srcOrd="1" destOrd="0" presId="urn:microsoft.com/office/officeart/2005/8/layout/hProcess11"/>
    <dgm:cxn modelId="{CE85B7D9-C94F-4C07-98C5-E47FE5F2BE4D}" type="presParOf" srcId="{BA1E3CB9-DC8B-45D5-9C91-74707E82C8F7}" destId="{3528F05C-E77A-4A4F-BC19-022B80C02CD1}" srcOrd="2" destOrd="0" presId="urn:microsoft.com/office/officeart/2005/8/layout/hProcess11"/>
    <dgm:cxn modelId="{F47F0F66-8E6F-4077-B005-1DA076E72EEA}" type="presParOf" srcId="{C2A2AEA5-519E-4859-A869-1EDB27DA67EA}" destId="{13A44A96-3DE2-4777-BC66-BF87C9FC9BC0}" srcOrd="3" destOrd="0" presId="urn:microsoft.com/office/officeart/2005/8/layout/hProcess11"/>
    <dgm:cxn modelId="{F1DAB0EA-1C1E-4271-A763-BF32E5903412}" type="presParOf" srcId="{C2A2AEA5-519E-4859-A869-1EDB27DA67EA}" destId="{0A404CAC-5F5F-4DA0-A25F-2257078F9F26}" srcOrd="4" destOrd="0" presId="urn:microsoft.com/office/officeart/2005/8/layout/hProcess11"/>
    <dgm:cxn modelId="{04A5F85D-CE0E-44B9-81D1-9B6D4393A517}" type="presParOf" srcId="{0A404CAC-5F5F-4DA0-A25F-2257078F9F26}" destId="{644AA52A-B7F4-4354-9919-EC51333862E2}" srcOrd="0" destOrd="0" presId="urn:microsoft.com/office/officeart/2005/8/layout/hProcess11"/>
    <dgm:cxn modelId="{392085E1-6D65-4574-A11D-406457F9C686}" type="presParOf" srcId="{0A404CAC-5F5F-4DA0-A25F-2257078F9F26}" destId="{90D6623C-8A1E-4A66-84E4-EB8D0A08819E}" srcOrd="1" destOrd="0" presId="urn:microsoft.com/office/officeart/2005/8/layout/hProcess11"/>
    <dgm:cxn modelId="{3EE4BCEA-8ED1-4FA7-83D9-3BB819B64C44}" type="presParOf" srcId="{0A404CAC-5F5F-4DA0-A25F-2257078F9F26}" destId="{CB709216-9CBA-4B42-9923-FAE11538015A}" srcOrd="2" destOrd="0" presId="urn:microsoft.com/office/officeart/2005/8/layout/hProcess11"/>
    <dgm:cxn modelId="{898F64C5-039B-4F13-B397-6A99B1213DDF}" type="presParOf" srcId="{C2A2AEA5-519E-4859-A869-1EDB27DA67EA}" destId="{522F1C67-E2F7-4D18-A23D-25673A23411F}" srcOrd="5" destOrd="0" presId="urn:microsoft.com/office/officeart/2005/8/layout/hProcess11"/>
    <dgm:cxn modelId="{356EF638-2B46-4105-B2A9-177657F694B5}" type="presParOf" srcId="{C2A2AEA5-519E-4859-A869-1EDB27DA67EA}" destId="{DA9F2309-E77B-4138-AEE3-0F9415B9E9E5}" srcOrd="6" destOrd="0" presId="urn:microsoft.com/office/officeart/2005/8/layout/hProcess11"/>
    <dgm:cxn modelId="{2E9B22F4-FCB3-415B-8B01-03C6CA69973C}" type="presParOf" srcId="{DA9F2309-E77B-4138-AEE3-0F9415B9E9E5}" destId="{FA06215B-C95C-4AF8-96F4-B58B5857259C}" srcOrd="0" destOrd="0" presId="urn:microsoft.com/office/officeart/2005/8/layout/hProcess11"/>
    <dgm:cxn modelId="{BF1BA83F-689E-4053-83D9-990E592B22EC}" type="presParOf" srcId="{DA9F2309-E77B-4138-AEE3-0F9415B9E9E5}" destId="{C9D42033-61C7-4CD3-A6AD-C03F49915473}" srcOrd="1" destOrd="0" presId="urn:microsoft.com/office/officeart/2005/8/layout/hProcess11"/>
    <dgm:cxn modelId="{A148EB48-9996-486E-B65E-81B45DDF308C}" type="presParOf" srcId="{DA9F2309-E77B-4138-AEE3-0F9415B9E9E5}" destId="{B5D6240B-FED4-4EDA-8BE2-3F7B0F11A7FD}"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72DA0-23BC-4122-9130-A53CFEC8A6C0}">
      <dsp:nvSpPr>
        <dsp:cNvPr id="0" name=""/>
        <dsp:cNvSpPr/>
      </dsp:nvSpPr>
      <dsp:spPr>
        <a:xfrm>
          <a:off x="2659495" y="674905"/>
          <a:ext cx="816085" cy="283269"/>
        </a:xfrm>
        <a:custGeom>
          <a:avLst/>
          <a:gdLst/>
          <a:ahLst/>
          <a:cxnLst/>
          <a:rect l="0" t="0" r="0" b="0"/>
          <a:pathLst>
            <a:path>
              <a:moveTo>
                <a:pt x="0" y="0"/>
              </a:moveTo>
              <a:lnTo>
                <a:pt x="0" y="141634"/>
              </a:lnTo>
              <a:lnTo>
                <a:pt x="816085" y="141634"/>
              </a:lnTo>
              <a:lnTo>
                <a:pt x="816085" y="2832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7733C4-F7D4-4C44-8B10-06223EC11BDB}">
      <dsp:nvSpPr>
        <dsp:cNvPr id="0" name=""/>
        <dsp:cNvSpPr/>
      </dsp:nvSpPr>
      <dsp:spPr>
        <a:xfrm>
          <a:off x="1303849" y="1632625"/>
          <a:ext cx="202335" cy="620494"/>
        </a:xfrm>
        <a:custGeom>
          <a:avLst/>
          <a:gdLst/>
          <a:ahLst/>
          <a:cxnLst/>
          <a:rect l="0" t="0" r="0" b="0"/>
          <a:pathLst>
            <a:path>
              <a:moveTo>
                <a:pt x="0" y="0"/>
              </a:moveTo>
              <a:lnTo>
                <a:pt x="0" y="620494"/>
              </a:lnTo>
              <a:lnTo>
                <a:pt x="202335" y="62049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8CB5DB-1259-4C27-8B2E-70D459C3018E}">
      <dsp:nvSpPr>
        <dsp:cNvPr id="0" name=""/>
        <dsp:cNvSpPr/>
      </dsp:nvSpPr>
      <dsp:spPr>
        <a:xfrm>
          <a:off x="1843409" y="674905"/>
          <a:ext cx="816085" cy="283269"/>
        </a:xfrm>
        <a:custGeom>
          <a:avLst/>
          <a:gdLst/>
          <a:ahLst/>
          <a:cxnLst/>
          <a:rect l="0" t="0" r="0" b="0"/>
          <a:pathLst>
            <a:path>
              <a:moveTo>
                <a:pt x="816085" y="0"/>
              </a:moveTo>
              <a:lnTo>
                <a:pt x="816085" y="141634"/>
              </a:lnTo>
              <a:lnTo>
                <a:pt x="0" y="141634"/>
              </a:lnTo>
              <a:lnTo>
                <a:pt x="0" y="2832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3094EE-CC88-4F35-B57A-73FB4C95D4D8}">
      <dsp:nvSpPr>
        <dsp:cNvPr id="0" name=""/>
        <dsp:cNvSpPr/>
      </dsp:nvSpPr>
      <dsp:spPr>
        <a:xfrm>
          <a:off x="1985044" y="454"/>
          <a:ext cx="1348901" cy="6744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Head of RSM</a:t>
          </a:r>
        </a:p>
      </dsp:txBody>
      <dsp:txXfrm>
        <a:off x="1985044" y="454"/>
        <a:ext cx="1348901" cy="674450"/>
      </dsp:txXfrm>
    </dsp:sp>
    <dsp:sp modelId="{2EBC40B9-302D-47CE-8A4D-32FAEC21C315}">
      <dsp:nvSpPr>
        <dsp:cNvPr id="0" name=""/>
        <dsp:cNvSpPr/>
      </dsp:nvSpPr>
      <dsp:spPr>
        <a:xfrm>
          <a:off x="1168958" y="958174"/>
          <a:ext cx="1348901" cy="674450"/>
        </a:xfrm>
        <a:prstGeom prst="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Recruiter, University</a:t>
          </a:r>
          <a:endParaRPr lang="en-US" sz="1600" kern="1200" dirty="0"/>
        </a:p>
      </dsp:txBody>
      <dsp:txXfrm>
        <a:off x="1168958" y="958174"/>
        <a:ext cx="1348901" cy="674450"/>
      </dsp:txXfrm>
    </dsp:sp>
    <dsp:sp modelId="{99C389B5-CEC6-4B90-8E24-32121723F2D1}">
      <dsp:nvSpPr>
        <dsp:cNvPr id="0" name=""/>
        <dsp:cNvSpPr/>
      </dsp:nvSpPr>
      <dsp:spPr>
        <a:xfrm>
          <a:off x="1506184" y="1915894"/>
          <a:ext cx="1348901" cy="674450"/>
        </a:xfrm>
        <a:prstGeom prst="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smtClean="0"/>
            <a:t>University Volunteers</a:t>
          </a:r>
          <a:endParaRPr lang="en-US" sz="1600" kern="1200" dirty="0"/>
        </a:p>
      </dsp:txBody>
      <dsp:txXfrm>
        <a:off x="1506184" y="1915894"/>
        <a:ext cx="1348901" cy="674450"/>
      </dsp:txXfrm>
    </dsp:sp>
    <dsp:sp modelId="{DACE2722-4F43-49D8-A9D4-02C809338200}">
      <dsp:nvSpPr>
        <dsp:cNvPr id="0" name=""/>
        <dsp:cNvSpPr/>
      </dsp:nvSpPr>
      <dsp:spPr>
        <a:xfrm>
          <a:off x="2801130" y="958174"/>
          <a:ext cx="1348901" cy="674450"/>
        </a:xfrm>
        <a:prstGeom prst="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Recruiter, University (or Young Professionals) </a:t>
          </a:r>
          <a:endParaRPr lang="en-US" sz="1100" kern="1200" dirty="0"/>
        </a:p>
      </dsp:txBody>
      <dsp:txXfrm>
        <a:off x="2801130" y="958174"/>
        <a:ext cx="1348901" cy="6744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72DA0-23BC-4122-9130-A53CFEC8A6C0}">
      <dsp:nvSpPr>
        <dsp:cNvPr id="0" name=""/>
        <dsp:cNvSpPr/>
      </dsp:nvSpPr>
      <dsp:spPr>
        <a:xfrm>
          <a:off x="2943338" y="1411461"/>
          <a:ext cx="705077" cy="244737"/>
        </a:xfrm>
        <a:custGeom>
          <a:avLst/>
          <a:gdLst/>
          <a:ahLst/>
          <a:cxnLst/>
          <a:rect l="0" t="0" r="0" b="0"/>
          <a:pathLst>
            <a:path>
              <a:moveTo>
                <a:pt x="0" y="0"/>
              </a:moveTo>
              <a:lnTo>
                <a:pt x="0" y="122368"/>
              </a:lnTo>
              <a:lnTo>
                <a:pt x="705077" y="122368"/>
              </a:lnTo>
              <a:lnTo>
                <a:pt x="705077" y="2447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D5106A-43B6-4FEA-960C-9F265951D2CA}">
      <dsp:nvSpPr>
        <dsp:cNvPr id="0" name=""/>
        <dsp:cNvSpPr/>
      </dsp:nvSpPr>
      <dsp:spPr>
        <a:xfrm>
          <a:off x="1708248" y="3094388"/>
          <a:ext cx="198754" cy="1266330"/>
        </a:xfrm>
        <a:custGeom>
          <a:avLst/>
          <a:gdLst/>
          <a:ahLst/>
          <a:cxnLst/>
          <a:rect l="0" t="0" r="0" b="0"/>
          <a:pathLst>
            <a:path>
              <a:moveTo>
                <a:pt x="0" y="0"/>
              </a:moveTo>
              <a:lnTo>
                <a:pt x="0" y="1266330"/>
              </a:lnTo>
              <a:lnTo>
                <a:pt x="198754" y="12663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F1F37E-68A5-4807-A8C7-5C51F8402505}">
      <dsp:nvSpPr>
        <dsp:cNvPr id="0" name=""/>
        <dsp:cNvSpPr/>
      </dsp:nvSpPr>
      <dsp:spPr>
        <a:xfrm>
          <a:off x="1708248" y="3094388"/>
          <a:ext cx="256629" cy="552699"/>
        </a:xfrm>
        <a:custGeom>
          <a:avLst/>
          <a:gdLst/>
          <a:ahLst/>
          <a:cxnLst/>
          <a:rect l="0" t="0" r="0" b="0"/>
          <a:pathLst>
            <a:path>
              <a:moveTo>
                <a:pt x="0" y="0"/>
              </a:moveTo>
              <a:lnTo>
                <a:pt x="0" y="552699"/>
              </a:lnTo>
              <a:lnTo>
                <a:pt x="256629" y="5526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1603A0-E04C-44F5-9419-F556705EECE0}">
      <dsp:nvSpPr>
        <dsp:cNvPr id="0" name=""/>
        <dsp:cNvSpPr/>
      </dsp:nvSpPr>
      <dsp:spPr>
        <a:xfrm>
          <a:off x="2192541" y="2238907"/>
          <a:ext cx="91440" cy="244737"/>
        </a:xfrm>
        <a:custGeom>
          <a:avLst/>
          <a:gdLst/>
          <a:ahLst/>
          <a:cxnLst/>
          <a:rect l="0" t="0" r="0" b="0"/>
          <a:pathLst>
            <a:path>
              <a:moveTo>
                <a:pt x="45720" y="0"/>
              </a:moveTo>
              <a:lnTo>
                <a:pt x="45720" y="2447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8CB5DB-1259-4C27-8B2E-70D459C3018E}">
      <dsp:nvSpPr>
        <dsp:cNvPr id="0" name=""/>
        <dsp:cNvSpPr/>
      </dsp:nvSpPr>
      <dsp:spPr>
        <a:xfrm>
          <a:off x="2238261" y="1411461"/>
          <a:ext cx="705077" cy="244737"/>
        </a:xfrm>
        <a:custGeom>
          <a:avLst/>
          <a:gdLst/>
          <a:ahLst/>
          <a:cxnLst/>
          <a:rect l="0" t="0" r="0" b="0"/>
          <a:pathLst>
            <a:path>
              <a:moveTo>
                <a:pt x="705077" y="0"/>
              </a:moveTo>
              <a:lnTo>
                <a:pt x="705077" y="122368"/>
              </a:lnTo>
              <a:lnTo>
                <a:pt x="0" y="122368"/>
              </a:lnTo>
              <a:lnTo>
                <a:pt x="0" y="2447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20915F-1E14-4556-A234-40E1599F13A3}">
      <dsp:nvSpPr>
        <dsp:cNvPr id="0" name=""/>
        <dsp:cNvSpPr/>
      </dsp:nvSpPr>
      <dsp:spPr>
        <a:xfrm>
          <a:off x="2238261" y="584015"/>
          <a:ext cx="705077" cy="244737"/>
        </a:xfrm>
        <a:custGeom>
          <a:avLst/>
          <a:gdLst/>
          <a:ahLst/>
          <a:cxnLst/>
          <a:rect l="0" t="0" r="0" b="0"/>
          <a:pathLst>
            <a:path>
              <a:moveTo>
                <a:pt x="0" y="0"/>
              </a:moveTo>
              <a:lnTo>
                <a:pt x="0" y="122368"/>
              </a:lnTo>
              <a:lnTo>
                <a:pt x="705077" y="122368"/>
              </a:lnTo>
              <a:lnTo>
                <a:pt x="705077" y="2447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74A233-5352-4111-B484-5133ED8DE428}">
      <dsp:nvSpPr>
        <dsp:cNvPr id="0" name=""/>
        <dsp:cNvSpPr/>
      </dsp:nvSpPr>
      <dsp:spPr>
        <a:xfrm>
          <a:off x="1533183" y="584015"/>
          <a:ext cx="705077" cy="244737"/>
        </a:xfrm>
        <a:custGeom>
          <a:avLst/>
          <a:gdLst/>
          <a:ahLst/>
          <a:cxnLst/>
          <a:rect l="0" t="0" r="0" b="0"/>
          <a:pathLst>
            <a:path>
              <a:moveTo>
                <a:pt x="705077" y="0"/>
              </a:moveTo>
              <a:lnTo>
                <a:pt x="705077" y="122368"/>
              </a:lnTo>
              <a:lnTo>
                <a:pt x="0" y="122368"/>
              </a:lnTo>
              <a:lnTo>
                <a:pt x="0" y="2447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135945-FEEF-450D-80AC-2A35699C8D5F}">
      <dsp:nvSpPr>
        <dsp:cNvPr id="0" name=""/>
        <dsp:cNvSpPr/>
      </dsp:nvSpPr>
      <dsp:spPr>
        <a:xfrm>
          <a:off x="1655552" y="1306"/>
          <a:ext cx="1165417" cy="5827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CEO</a:t>
          </a:r>
          <a:endParaRPr lang="en-US" sz="1800" kern="1200" dirty="0"/>
        </a:p>
      </dsp:txBody>
      <dsp:txXfrm>
        <a:off x="1655552" y="1306"/>
        <a:ext cx="1165417" cy="582708"/>
      </dsp:txXfrm>
    </dsp:sp>
    <dsp:sp modelId="{60C33B81-F71D-4F9E-B843-008E3342EC06}">
      <dsp:nvSpPr>
        <dsp:cNvPr id="0" name=""/>
        <dsp:cNvSpPr/>
      </dsp:nvSpPr>
      <dsp:spPr>
        <a:xfrm>
          <a:off x="950475" y="828753"/>
          <a:ext cx="1165417" cy="5827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Director, Marketing and Brand Awareness</a:t>
          </a:r>
          <a:endParaRPr lang="en-US" sz="1000" kern="1200" dirty="0"/>
        </a:p>
      </dsp:txBody>
      <dsp:txXfrm>
        <a:off x="950475" y="828753"/>
        <a:ext cx="1165417" cy="582708"/>
      </dsp:txXfrm>
    </dsp:sp>
    <dsp:sp modelId="{C104AD4C-3133-4AB6-9729-84D81083BC7E}">
      <dsp:nvSpPr>
        <dsp:cNvPr id="0" name=""/>
        <dsp:cNvSpPr/>
      </dsp:nvSpPr>
      <dsp:spPr>
        <a:xfrm>
          <a:off x="2360630" y="828753"/>
          <a:ext cx="1165417" cy="5827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Head of RSM</a:t>
          </a:r>
          <a:endParaRPr lang="en-US" sz="1800" kern="1200" dirty="0"/>
        </a:p>
      </dsp:txBody>
      <dsp:txXfrm>
        <a:off x="2360630" y="828753"/>
        <a:ext cx="1165417" cy="582708"/>
      </dsp:txXfrm>
    </dsp:sp>
    <dsp:sp modelId="{2EBC40B9-302D-47CE-8A4D-32FAEC21C315}">
      <dsp:nvSpPr>
        <dsp:cNvPr id="0" name=""/>
        <dsp:cNvSpPr/>
      </dsp:nvSpPr>
      <dsp:spPr>
        <a:xfrm>
          <a:off x="1655552" y="1656199"/>
          <a:ext cx="1165417" cy="582708"/>
        </a:xfrm>
        <a:prstGeom prst="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Director, Recruiting - University</a:t>
          </a:r>
          <a:endParaRPr lang="en-US" sz="1400" kern="1200" dirty="0"/>
        </a:p>
      </dsp:txBody>
      <dsp:txXfrm>
        <a:off x="1655552" y="1656199"/>
        <a:ext cx="1165417" cy="582708"/>
      </dsp:txXfrm>
    </dsp:sp>
    <dsp:sp modelId="{2A195B8D-C22B-4F9A-AB89-7F11D42E5040}">
      <dsp:nvSpPr>
        <dsp:cNvPr id="0" name=""/>
        <dsp:cNvSpPr/>
      </dsp:nvSpPr>
      <dsp:spPr>
        <a:xfrm>
          <a:off x="1575744" y="2483645"/>
          <a:ext cx="1325032" cy="610742"/>
        </a:xfrm>
        <a:prstGeom prst="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University </a:t>
          </a:r>
        </a:p>
        <a:p>
          <a:pPr lvl="0" algn="ctr" defTabSz="622300">
            <a:lnSpc>
              <a:spcPct val="90000"/>
            </a:lnSpc>
            <a:spcBef>
              <a:spcPct val="0"/>
            </a:spcBef>
            <a:spcAft>
              <a:spcPct val="35000"/>
            </a:spcAft>
          </a:pPr>
          <a:r>
            <a:rPr lang="en-US" sz="1400" kern="1200" dirty="0" smtClean="0"/>
            <a:t>Recruiters </a:t>
          </a:r>
          <a:endParaRPr lang="en-US" sz="1400" kern="1200" dirty="0"/>
        </a:p>
      </dsp:txBody>
      <dsp:txXfrm>
        <a:off x="1575744" y="2483645"/>
        <a:ext cx="1325032" cy="610742"/>
      </dsp:txXfrm>
    </dsp:sp>
    <dsp:sp modelId="{1F886037-C833-44F8-BFF3-C87481EAFFB7}">
      <dsp:nvSpPr>
        <dsp:cNvPr id="0" name=""/>
        <dsp:cNvSpPr/>
      </dsp:nvSpPr>
      <dsp:spPr>
        <a:xfrm>
          <a:off x="1964877" y="3404336"/>
          <a:ext cx="1670928" cy="485501"/>
        </a:xfrm>
        <a:prstGeom prst="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Campus Recruiters (at top priority universities)</a:t>
          </a:r>
          <a:endParaRPr lang="en-US" sz="1200" kern="1200" dirty="0"/>
        </a:p>
      </dsp:txBody>
      <dsp:txXfrm>
        <a:off x="1964877" y="3404336"/>
        <a:ext cx="1670928" cy="485501"/>
      </dsp:txXfrm>
    </dsp:sp>
    <dsp:sp modelId="{83CEF7E9-FC76-4259-97B8-B8269DAAFA71}">
      <dsp:nvSpPr>
        <dsp:cNvPr id="0" name=""/>
        <dsp:cNvSpPr/>
      </dsp:nvSpPr>
      <dsp:spPr>
        <a:xfrm>
          <a:off x="1907003" y="4069364"/>
          <a:ext cx="1165417" cy="582708"/>
        </a:xfrm>
        <a:prstGeom prst="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Volunteers</a:t>
          </a:r>
          <a:endParaRPr lang="en-US" sz="1400" kern="1200" dirty="0"/>
        </a:p>
      </dsp:txBody>
      <dsp:txXfrm>
        <a:off x="1907003" y="4069364"/>
        <a:ext cx="1165417" cy="582708"/>
      </dsp:txXfrm>
    </dsp:sp>
    <dsp:sp modelId="{DACE2722-4F43-49D8-A9D4-02C809338200}">
      <dsp:nvSpPr>
        <dsp:cNvPr id="0" name=""/>
        <dsp:cNvSpPr/>
      </dsp:nvSpPr>
      <dsp:spPr>
        <a:xfrm>
          <a:off x="3065707" y="1656199"/>
          <a:ext cx="1165417" cy="582708"/>
        </a:xfrm>
        <a:prstGeom prst="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Director, Selection</a:t>
          </a:r>
          <a:endParaRPr lang="en-US" sz="1200" kern="1200" dirty="0"/>
        </a:p>
      </dsp:txBody>
      <dsp:txXfrm>
        <a:off x="3065707" y="1656199"/>
        <a:ext cx="1165417" cy="5827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E9B1B-D501-4FC4-9979-6AC6BAB8894F}">
      <dsp:nvSpPr>
        <dsp:cNvPr id="0" name=""/>
        <dsp:cNvSpPr/>
      </dsp:nvSpPr>
      <dsp:spPr>
        <a:xfrm>
          <a:off x="3886685" y="1554174"/>
          <a:ext cx="1877252" cy="651608"/>
        </a:xfrm>
        <a:custGeom>
          <a:avLst/>
          <a:gdLst/>
          <a:ahLst/>
          <a:cxnLst/>
          <a:rect l="0" t="0" r="0" b="0"/>
          <a:pathLst>
            <a:path>
              <a:moveTo>
                <a:pt x="0" y="0"/>
              </a:moveTo>
              <a:lnTo>
                <a:pt x="0" y="325804"/>
              </a:lnTo>
              <a:lnTo>
                <a:pt x="1877252" y="325804"/>
              </a:lnTo>
              <a:lnTo>
                <a:pt x="1877252" y="65160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572DA0-23BC-4122-9130-A53CFEC8A6C0}">
      <dsp:nvSpPr>
        <dsp:cNvPr id="0" name=""/>
        <dsp:cNvSpPr/>
      </dsp:nvSpPr>
      <dsp:spPr>
        <a:xfrm>
          <a:off x="2009433" y="1554174"/>
          <a:ext cx="1877252" cy="651608"/>
        </a:xfrm>
        <a:custGeom>
          <a:avLst/>
          <a:gdLst/>
          <a:ahLst/>
          <a:cxnLst/>
          <a:rect l="0" t="0" r="0" b="0"/>
          <a:pathLst>
            <a:path>
              <a:moveTo>
                <a:pt x="1877252" y="0"/>
              </a:moveTo>
              <a:lnTo>
                <a:pt x="1877252" y="325804"/>
              </a:lnTo>
              <a:lnTo>
                <a:pt x="0" y="325804"/>
              </a:lnTo>
              <a:lnTo>
                <a:pt x="0" y="65160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3094EE-CC88-4F35-B57A-73FB4C95D4D8}">
      <dsp:nvSpPr>
        <dsp:cNvPr id="0" name=""/>
        <dsp:cNvSpPr/>
      </dsp:nvSpPr>
      <dsp:spPr>
        <a:xfrm>
          <a:off x="2335237" y="2726"/>
          <a:ext cx="3102895" cy="15514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Head of Training</a:t>
          </a:r>
          <a:endParaRPr lang="en-US" sz="2000" kern="1200" dirty="0"/>
        </a:p>
      </dsp:txBody>
      <dsp:txXfrm>
        <a:off x="2335237" y="2726"/>
        <a:ext cx="3102895" cy="1551447"/>
      </dsp:txXfrm>
    </dsp:sp>
    <dsp:sp modelId="{DACE2722-4F43-49D8-A9D4-02C809338200}">
      <dsp:nvSpPr>
        <dsp:cNvPr id="0" name=""/>
        <dsp:cNvSpPr/>
      </dsp:nvSpPr>
      <dsp:spPr>
        <a:xfrm>
          <a:off x="457985" y="2205783"/>
          <a:ext cx="3102895" cy="1551447"/>
        </a:xfrm>
        <a:prstGeom prst="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Tutor</a:t>
          </a:r>
          <a:endParaRPr lang="en-US" sz="2000" kern="1200" dirty="0"/>
        </a:p>
      </dsp:txBody>
      <dsp:txXfrm>
        <a:off x="457985" y="2205783"/>
        <a:ext cx="3102895" cy="1551447"/>
      </dsp:txXfrm>
    </dsp:sp>
    <dsp:sp modelId="{942639C3-042D-4553-B7B7-EB89FE19D00E}">
      <dsp:nvSpPr>
        <dsp:cNvPr id="0" name=""/>
        <dsp:cNvSpPr/>
      </dsp:nvSpPr>
      <dsp:spPr>
        <a:xfrm>
          <a:off x="4212489" y="2205783"/>
          <a:ext cx="3102895" cy="1551447"/>
        </a:xfrm>
        <a:prstGeom prst="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Tutor</a:t>
          </a:r>
          <a:endParaRPr lang="en-US" sz="2000" kern="1200" dirty="0"/>
        </a:p>
      </dsp:txBody>
      <dsp:txXfrm>
        <a:off x="4212489" y="2205783"/>
        <a:ext cx="3102895" cy="15514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7CCD5E-C4F4-4626-987F-751241D5D984}">
      <dsp:nvSpPr>
        <dsp:cNvPr id="0" name=""/>
        <dsp:cNvSpPr/>
      </dsp:nvSpPr>
      <dsp:spPr>
        <a:xfrm>
          <a:off x="3023222" y="1125314"/>
          <a:ext cx="1359730" cy="471972"/>
        </a:xfrm>
        <a:custGeom>
          <a:avLst/>
          <a:gdLst/>
          <a:ahLst/>
          <a:cxnLst/>
          <a:rect l="0" t="0" r="0" b="0"/>
          <a:pathLst>
            <a:path>
              <a:moveTo>
                <a:pt x="0" y="0"/>
              </a:moveTo>
              <a:lnTo>
                <a:pt x="0" y="235986"/>
              </a:lnTo>
              <a:lnTo>
                <a:pt x="1359730" y="235986"/>
              </a:lnTo>
              <a:lnTo>
                <a:pt x="1359730" y="4719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572DA0-23BC-4122-9130-A53CFEC8A6C0}">
      <dsp:nvSpPr>
        <dsp:cNvPr id="0" name=""/>
        <dsp:cNvSpPr/>
      </dsp:nvSpPr>
      <dsp:spPr>
        <a:xfrm>
          <a:off x="1663492" y="1125314"/>
          <a:ext cx="1359730" cy="471972"/>
        </a:xfrm>
        <a:custGeom>
          <a:avLst/>
          <a:gdLst/>
          <a:ahLst/>
          <a:cxnLst/>
          <a:rect l="0" t="0" r="0" b="0"/>
          <a:pathLst>
            <a:path>
              <a:moveTo>
                <a:pt x="1359730" y="0"/>
              </a:moveTo>
              <a:lnTo>
                <a:pt x="1359730" y="235986"/>
              </a:lnTo>
              <a:lnTo>
                <a:pt x="0" y="235986"/>
              </a:lnTo>
              <a:lnTo>
                <a:pt x="0" y="4719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3094EE-CC88-4F35-B57A-73FB4C95D4D8}">
      <dsp:nvSpPr>
        <dsp:cNvPr id="0" name=""/>
        <dsp:cNvSpPr/>
      </dsp:nvSpPr>
      <dsp:spPr>
        <a:xfrm>
          <a:off x="1899478" y="1570"/>
          <a:ext cx="2247488" cy="11237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CEO</a:t>
          </a:r>
          <a:endParaRPr lang="en-US" sz="2000" kern="1200" dirty="0"/>
        </a:p>
      </dsp:txBody>
      <dsp:txXfrm>
        <a:off x="1899478" y="1570"/>
        <a:ext cx="2247488" cy="1123744"/>
      </dsp:txXfrm>
    </dsp:sp>
    <dsp:sp modelId="{DACE2722-4F43-49D8-A9D4-02C809338200}">
      <dsp:nvSpPr>
        <dsp:cNvPr id="0" name=""/>
        <dsp:cNvSpPr/>
      </dsp:nvSpPr>
      <dsp:spPr>
        <a:xfrm>
          <a:off x="539747" y="1597287"/>
          <a:ext cx="2247488" cy="1123744"/>
        </a:xfrm>
        <a:prstGeom prst="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Head of </a:t>
          </a:r>
        </a:p>
        <a:p>
          <a:pPr lvl="0" algn="ctr" defTabSz="889000">
            <a:lnSpc>
              <a:spcPct val="90000"/>
            </a:lnSpc>
            <a:spcBef>
              <a:spcPct val="0"/>
            </a:spcBef>
            <a:spcAft>
              <a:spcPct val="35000"/>
            </a:spcAft>
          </a:pPr>
          <a:r>
            <a:rPr lang="en-US" sz="2000" kern="1200" dirty="0" smtClean="0"/>
            <a:t>Placement</a:t>
          </a:r>
          <a:endParaRPr lang="en-US" sz="2000" kern="1200" dirty="0"/>
        </a:p>
      </dsp:txBody>
      <dsp:txXfrm>
        <a:off x="539747" y="1597287"/>
        <a:ext cx="2247488" cy="1123744"/>
      </dsp:txXfrm>
    </dsp:sp>
    <dsp:sp modelId="{A0EE4219-E3FE-4277-B70E-5D852930665D}">
      <dsp:nvSpPr>
        <dsp:cNvPr id="0" name=""/>
        <dsp:cNvSpPr/>
      </dsp:nvSpPr>
      <dsp:spPr>
        <a:xfrm>
          <a:off x="3259208" y="1597287"/>
          <a:ext cx="2247488" cy="1123744"/>
        </a:xfrm>
        <a:prstGeom prst="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Head of Development</a:t>
          </a:r>
          <a:endParaRPr lang="en-US" sz="2000" kern="1200" dirty="0"/>
        </a:p>
      </dsp:txBody>
      <dsp:txXfrm>
        <a:off x="3259208" y="1597287"/>
        <a:ext cx="2247488" cy="11237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A76B8B-3281-4602-8926-0FBBDE795134}">
      <dsp:nvSpPr>
        <dsp:cNvPr id="0" name=""/>
        <dsp:cNvSpPr/>
      </dsp:nvSpPr>
      <dsp:spPr>
        <a:xfrm>
          <a:off x="0" y="1372168"/>
          <a:ext cx="9048466" cy="1829558"/>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329EFF-D6AA-4A36-9E2C-73F1C1E7365A}">
      <dsp:nvSpPr>
        <dsp:cNvPr id="0" name=""/>
        <dsp:cNvSpPr/>
      </dsp:nvSpPr>
      <dsp:spPr>
        <a:xfrm>
          <a:off x="228595" y="0"/>
          <a:ext cx="1960353" cy="1829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1">
          <a:noAutofit/>
        </a:bodyPr>
        <a:lstStyle/>
        <a:p>
          <a:pPr lvl="0" algn="l" defTabSz="577850">
            <a:lnSpc>
              <a:spcPct val="90000"/>
            </a:lnSpc>
            <a:spcBef>
              <a:spcPct val="0"/>
            </a:spcBef>
            <a:spcAft>
              <a:spcPct val="35000"/>
            </a:spcAft>
          </a:pPr>
          <a:r>
            <a:rPr lang="en-US" sz="1300" b="1" kern="1200" dirty="0" smtClean="0"/>
            <a:t>Launch </a:t>
          </a:r>
          <a:r>
            <a:rPr lang="en-US" sz="1300" b="0" kern="1200" dirty="0" smtClean="0"/>
            <a:t>(4 staff)</a:t>
          </a:r>
          <a:endParaRPr lang="en-US" sz="1300" b="0" kern="1200" dirty="0"/>
        </a:p>
        <a:p>
          <a:pPr marL="57150" lvl="1" indent="-57150" algn="l" defTabSz="444500">
            <a:lnSpc>
              <a:spcPct val="90000"/>
            </a:lnSpc>
            <a:spcBef>
              <a:spcPct val="0"/>
            </a:spcBef>
            <a:spcAft>
              <a:spcPct val="15000"/>
            </a:spcAft>
            <a:buChar char="••"/>
          </a:pPr>
          <a:r>
            <a:rPr lang="en-US" sz="1000" kern="1200" dirty="0" smtClean="0"/>
            <a:t>CEO</a:t>
          </a:r>
          <a:endParaRPr lang="en-US" sz="1000" kern="1200" dirty="0"/>
        </a:p>
        <a:p>
          <a:pPr marL="57150" lvl="1" indent="-57150" algn="l" defTabSz="444500">
            <a:lnSpc>
              <a:spcPct val="90000"/>
            </a:lnSpc>
            <a:spcBef>
              <a:spcPct val="0"/>
            </a:spcBef>
            <a:spcAft>
              <a:spcPct val="15000"/>
            </a:spcAft>
            <a:buChar char="••"/>
          </a:pPr>
          <a:r>
            <a:rPr lang="en-US" sz="1000" kern="1200" dirty="0" smtClean="0"/>
            <a:t>Recruitment, Selection, Matriculation, Communications</a:t>
          </a:r>
          <a:endParaRPr lang="en-US" sz="1000" kern="1200" dirty="0"/>
        </a:p>
        <a:p>
          <a:pPr marL="57150" lvl="1" indent="-57150" algn="l" defTabSz="444500">
            <a:lnSpc>
              <a:spcPct val="90000"/>
            </a:lnSpc>
            <a:spcBef>
              <a:spcPct val="0"/>
            </a:spcBef>
            <a:spcAft>
              <a:spcPct val="15000"/>
            </a:spcAft>
            <a:buChar char="••"/>
          </a:pPr>
          <a:r>
            <a:rPr lang="en-US" sz="1000" kern="1200" dirty="0" smtClean="0"/>
            <a:t>Development</a:t>
          </a:r>
          <a:endParaRPr lang="en-US" sz="1000" kern="1200" dirty="0"/>
        </a:p>
        <a:p>
          <a:pPr marL="57150" lvl="1" indent="-57150" algn="l" defTabSz="444500">
            <a:lnSpc>
              <a:spcPct val="90000"/>
            </a:lnSpc>
            <a:spcBef>
              <a:spcPct val="0"/>
            </a:spcBef>
            <a:spcAft>
              <a:spcPct val="15000"/>
            </a:spcAft>
            <a:buChar char="••"/>
          </a:pPr>
          <a:r>
            <a:rPr lang="en-US" sz="1000" kern="1200" dirty="0" smtClean="0"/>
            <a:t>Finance/Operations, </a:t>
          </a:r>
          <a:r>
            <a:rPr lang="en-US" sz="1000" kern="1200" dirty="0" err="1" smtClean="0"/>
            <a:t>etc</a:t>
          </a:r>
          <a:endParaRPr lang="en-US" sz="1000" kern="1200" dirty="0"/>
        </a:p>
      </dsp:txBody>
      <dsp:txXfrm>
        <a:off x="228595" y="0"/>
        <a:ext cx="1960353" cy="1829558"/>
      </dsp:txXfrm>
    </dsp:sp>
    <dsp:sp modelId="{B288B60C-8EF2-444A-B0D7-086A5CF9839A}">
      <dsp:nvSpPr>
        <dsp:cNvPr id="0" name=""/>
        <dsp:cNvSpPr/>
      </dsp:nvSpPr>
      <dsp:spPr>
        <a:xfrm>
          <a:off x="755557" y="2058253"/>
          <a:ext cx="457389" cy="457389"/>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0FF175-3FA7-4355-9464-7D55C905B071}">
      <dsp:nvSpPr>
        <dsp:cNvPr id="0" name=""/>
        <dsp:cNvSpPr/>
      </dsp:nvSpPr>
      <dsp:spPr>
        <a:xfrm>
          <a:off x="2209806" y="2744337"/>
          <a:ext cx="1881312" cy="1829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1">
          <a:noAutofit/>
        </a:bodyPr>
        <a:lstStyle/>
        <a:p>
          <a:pPr lvl="0" algn="l" defTabSz="577850">
            <a:lnSpc>
              <a:spcPct val="90000"/>
            </a:lnSpc>
            <a:spcBef>
              <a:spcPct val="0"/>
            </a:spcBef>
            <a:spcAft>
              <a:spcPct val="35000"/>
            </a:spcAft>
          </a:pPr>
          <a:r>
            <a:rPr lang="en-US" sz="1300" b="1" kern="1200" dirty="0" smtClean="0"/>
            <a:t>6 months before Institute </a:t>
          </a:r>
          <a:r>
            <a:rPr lang="en-US" sz="1300" b="0" kern="1200" dirty="0" smtClean="0"/>
            <a:t>(6 staff)</a:t>
          </a:r>
          <a:endParaRPr lang="en-US" sz="1300" b="1" kern="1200" dirty="0"/>
        </a:p>
        <a:p>
          <a:pPr marL="57150" lvl="1" indent="-57150" algn="l" defTabSz="444500">
            <a:lnSpc>
              <a:spcPct val="90000"/>
            </a:lnSpc>
            <a:spcBef>
              <a:spcPct val="0"/>
            </a:spcBef>
            <a:spcAft>
              <a:spcPct val="15000"/>
            </a:spcAft>
            <a:buChar char="••"/>
          </a:pPr>
          <a:r>
            <a:rPr lang="en-US" sz="1000" kern="1200" dirty="0" smtClean="0"/>
            <a:t>+ Training Director</a:t>
          </a:r>
          <a:endParaRPr lang="en-US" sz="1000" kern="1200" dirty="0"/>
        </a:p>
        <a:p>
          <a:pPr marL="57150" lvl="1" indent="-57150" algn="l" defTabSz="444500">
            <a:lnSpc>
              <a:spcPct val="90000"/>
            </a:lnSpc>
            <a:spcBef>
              <a:spcPct val="0"/>
            </a:spcBef>
            <a:spcAft>
              <a:spcPct val="15000"/>
            </a:spcAft>
            <a:buChar char="••"/>
          </a:pPr>
          <a:r>
            <a:rPr lang="en-US" sz="1000" kern="1200" dirty="0" smtClean="0"/>
            <a:t>+ Placement (may come earlier depending on context)</a:t>
          </a:r>
          <a:endParaRPr lang="en-US" sz="1000" kern="1200" dirty="0"/>
        </a:p>
      </dsp:txBody>
      <dsp:txXfrm>
        <a:off x="2209806" y="2744337"/>
        <a:ext cx="1881312" cy="1829558"/>
      </dsp:txXfrm>
    </dsp:sp>
    <dsp:sp modelId="{64D445A9-62CB-411E-8734-EB21626D77B7}">
      <dsp:nvSpPr>
        <dsp:cNvPr id="0" name=""/>
        <dsp:cNvSpPr/>
      </dsp:nvSpPr>
      <dsp:spPr>
        <a:xfrm>
          <a:off x="2813929" y="2058253"/>
          <a:ext cx="457389" cy="457389"/>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4AA52A-B7F4-4354-9919-EC51333862E2}">
      <dsp:nvSpPr>
        <dsp:cNvPr id="0" name=""/>
        <dsp:cNvSpPr/>
      </dsp:nvSpPr>
      <dsp:spPr>
        <a:xfrm>
          <a:off x="4120818" y="0"/>
          <a:ext cx="1960353" cy="1829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1">
          <a:noAutofit/>
        </a:bodyPr>
        <a:lstStyle/>
        <a:p>
          <a:pPr lvl="0" algn="l" defTabSz="577850">
            <a:lnSpc>
              <a:spcPct val="90000"/>
            </a:lnSpc>
            <a:spcBef>
              <a:spcPct val="0"/>
            </a:spcBef>
            <a:spcAft>
              <a:spcPct val="35000"/>
            </a:spcAft>
          </a:pPr>
          <a:r>
            <a:rPr lang="en-US" sz="1300" b="1" kern="1200" dirty="0" smtClean="0"/>
            <a:t>1 month before Institute </a:t>
          </a:r>
          <a:endParaRPr lang="en-US" sz="1300" b="1" kern="1200" dirty="0"/>
        </a:p>
        <a:p>
          <a:pPr marL="57150" lvl="1" indent="-57150" algn="l" defTabSz="444500">
            <a:lnSpc>
              <a:spcPct val="90000"/>
            </a:lnSpc>
            <a:spcBef>
              <a:spcPct val="0"/>
            </a:spcBef>
            <a:spcAft>
              <a:spcPct val="15000"/>
            </a:spcAft>
            <a:buChar char="••"/>
          </a:pPr>
          <a:r>
            <a:rPr lang="en-US" sz="1000" kern="1200" dirty="0" smtClean="0"/>
            <a:t>+ Institute staff (session leads, coaches, operations) – could be part time, shared responsibilities, or trained volunteers</a:t>
          </a:r>
          <a:endParaRPr lang="en-US" sz="1000" kern="1200" dirty="0"/>
        </a:p>
        <a:p>
          <a:pPr marL="57150" lvl="1" indent="-57150" algn="l" defTabSz="444500">
            <a:lnSpc>
              <a:spcPct val="90000"/>
            </a:lnSpc>
            <a:spcBef>
              <a:spcPct val="0"/>
            </a:spcBef>
            <a:spcAft>
              <a:spcPct val="15000"/>
            </a:spcAft>
            <a:buChar char="••"/>
          </a:pPr>
          <a:r>
            <a:rPr lang="en-US" sz="1000" kern="1200" dirty="0" smtClean="0"/>
            <a:t>+ 1-2 Full-time training &amp; support staff (teacher coaches, </a:t>
          </a:r>
          <a:r>
            <a:rPr lang="en-US" sz="1000" kern="1200" dirty="0" err="1" smtClean="0"/>
            <a:t>etc</a:t>
          </a:r>
          <a:r>
            <a:rPr lang="en-US" sz="1000" kern="1200" dirty="0" smtClean="0"/>
            <a:t>)</a:t>
          </a:r>
          <a:endParaRPr lang="en-US" sz="1000" kern="1200" dirty="0"/>
        </a:p>
      </dsp:txBody>
      <dsp:txXfrm>
        <a:off x="4120818" y="0"/>
        <a:ext cx="1960353" cy="1829558"/>
      </dsp:txXfrm>
    </dsp:sp>
    <dsp:sp modelId="{90D6623C-8A1E-4A66-84E4-EB8D0A08819E}">
      <dsp:nvSpPr>
        <dsp:cNvPr id="0" name=""/>
        <dsp:cNvSpPr/>
      </dsp:nvSpPr>
      <dsp:spPr>
        <a:xfrm>
          <a:off x="4872300" y="2058253"/>
          <a:ext cx="457389" cy="457389"/>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06215B-C95C-4AF8-96F4-B58B5857259C}">
      <dsp:nvSpPr>
        <dsp:cNvPr id="0" name=""/>
        <dsp:cNvSpPr/>
      </dsp:nvSpPr>
      <dsp:spPr>
        <a:xfrm>
          <a:off x="6179189" y="2744337"/>
          <a:ext cx="1960353" cy="1829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1">
          <a:noAutofit/>
        </a:bodyPr>
        <a:lstStyle/>
        <a:p>
          <a:pPr lvl="0" algn="l" defTabSz="577850">
            <a:lnSpc>
              <a:spcPct val="90000"/>
            </a:lnSpc>
            <a:spcBef>
              <a:spcPct val="0"/>
            </a:spcBef>
            <a:spcAft>
              <a:spcPct val="35000"/>
            </a:spcAft>
          </a:pPr>
          <a:r>
            <a:rPr lang="en-US" sz="1300" b="1" kern="1200" dirty="0" smtClean="0">
              <a:solidFill>
                <a:schemeClr val="bg1"/>
              </a:solidFill>
            </a:rPr>
            <a:t>6 months after teachers are placed</a:t>
          </a:r>
        </a:p>
        <a:p>
          <a:pPr lvl="0" algn="l" defTabSz="577850">
            <a:lnSpc>
              <a:spcPct val="90000"/>
            </a:lnSpc>
            <a:spcBef>
              <a:spcPct val="0"/>
            </a:spcBef>
            <a:spcAft>
              <a:spcPct val="35000"/>
            </a:spcAft>
          </a:pPr>
          <a:endParaRPr lang="en-US" sz="1300" b="1" kern="1200" dirty="0" smtClean="0">
            <a:solidFill>
              <a:schemeClr val="bg1"/>
            </a:solidFill>
          </a:endParaRPr>
        </a:p>
        <a:p>
          <a:pPr lvl="0" algn="l" defTabSz="577850">
            <a:lnSpc>
              <a:spcPct val="90000"/>
            </a:lnSpc>
            <a:spcBef>
              <a:spcPct val="0"/>
            </a:spcBef>
            <a:spcAft>
              <a:spcPct val="35000"/>
            </a:spcAft>
          </a:pPr>
          <a:r>
            <a:rPr lang="en-US" sz="1000" kern="1200" dirty="0" smtClean="0">
              <a:solidFill>
                <a:schemeClr val="bg1"/>
              </a:solidFill>
            </a:rPr>
            <a:t>+ Alumni Director</a:t>
          </a:r>
          <a:endParaRPr lang="en-US" sz="1000" b="1" kern="1200" dirty="0" smtClean="0">
            <a:solidFill>
              <a:schemeClr val="bg1"/>
            </a:solidFill>
          </a:endParaRPr>
        </a:p>
        <a:p>
          <a:pPr marL="57150" lvl="1" indent="-57150" algn="l" defTabSz="444500">
            <a:lnSpc>
              <a:spcPct val="90000"/>
            </a:lnSpc>
            <a:spcBef>
              <a:spcPct val="0"/>
            </a:spcBef>
            <a:spcAft>
              <a:spcPct val="15000"/>
            </a:spcAft>
            <a:buChar char="••"/>
          </a:pPr>
          <a:r>
            <a:rPr lang="en-US" sz="1000" kern="1200" dirty="0" smtClean="0">
              <a:solidFill>
                <a:schemeClr val="bg1"/>
              </a:solidFill>
            </a:rPr>
            <a:t>+ Additional staff for RSM if needed</a:t>
          </a:r>
          <a:endParaRPr lang="en-US" sz="1000" kern="1200" dirty="0">
            <a:solidFill>
              <a:schemeClr val="bg1"/>
            </a:solidFill>
          </a:endParaRPr>
        </a:p>
        <a:p>
          <a:pPr marL="57150" lvl="1" indent="-57150" algn="l" defTabSz="444500">
            <a:lnSpc>
              <a:spcPct val="90000"/>
            </a:lnSpc>
            <a:spcBef>
              <a:spcPct val="0"/>
            </a:spcBef>
            <a:spcAft>
              <a:spcPct val="15000"/>
            </a:spcAft>
            <a:buChar char="••"/>
          </a:pPr>
          <a:r>
            <a:rPr lang="en-US" sz="1000" kern="1200" dirty="0" smtClean="0">
              <a:solidFill>
                <a:schemeClr val="bg1"/>
              </a:solidFill>
            </a:rPr>
            <a:t>+ Additional staff for other content areas if needed</a:t>
          </a:r>
          <a:endParaRPr lang="en-US" sz="1000" kern="1200" dirty="0">
            <a:solidFill>
              <a:schemeClr val="bg1"/>
            </a:solidFill>
          </a:endParaRPr>
        </a:p>
      </dsp:txBody>
      <dsp:txXfrm>
        <a:off x="6179189" y="2744337"/>
        <a:ext cx="1960353" cy="1829558"/>
      </dsp:txXfrm>
    </dsp:sp>
    <dsp:sp modelId="{C9D42033-61C7-4CD3-A6AD-C03F49915473}">
      <dsp:nvSpPr>
        <dsp:cNvPr id="0" name=""/>
        <dsp:cNvSpPr/>
      </dsp:nvSpPr>
      <dsp:spPr>
        <a:xfrm>
          <a:off x="6930671" y="2058253"/>
          <a:ext cx="457389" cy="457389"/>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365D47-D0C6-4BBF-A0D9-DFC679584909}" type="datetimeFigureOut">
              <a:rPr lang="en-US" smtClean="0"/>
              <a:t>7/9/2019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581D9D-7CBD-43DB-8B08-7EB2C6F44F45}" type="slidenum">
              <a:rPr lang="en-US" smtClean="0"/>
              <a:t>‹#›</a:t>
            </a:fld>
            <a:endParaRPr lang="en-US"/>
          </a:p>
        </p:txBody>
      </p:sp>
    </p:spTree>
    <p:extLst>
      <p:ext uri="{BB962C8B-B14F-4D97-AF65-F5344CB8AC3E}">
        <p14:creationId xmlns:p14="http://schemas.microsoft.com/office/powerpoint/2010/main" val="2976888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eaLnBrk="1" hangingPunct="1"/>
            <a:fld id="{910B8094-C4BB-43FE-9FE2-A61A18518A11}" type="slidenum">
              <a:rPr lang="en-US" sz="1200" smtClean="0">
                <a:solidFill>
                  <a:prstClr val="black"/>
                </a:solidFill>
              </a:rPr>
              <a:pPr eaLnBrk="1" hangingPunct="1"/>
              <a:t>1</a:t>
            </a:fld>
            <a:endParaRPr lang="en-US" sz="1200" smtClean="0">
              <a:solidFill>
                <a:prstClr val="black"/>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smtClean="0"/>
          </a:p>
        </p:txBody>
      </p:sp>
      <p:sp>
        <p:nvSpPr>
          <p:cNvPr id="176132" name="Slide Number Placeholder 3"/>
          <p:cNvSpPr txBox="1">
            <a:spLocks noGrp="1"/>
          </p:cNvSpPr>
          <p:nvPr/>
        </p:nvSpPr>
        <p:spPr bwMode="auto">
          <a:xfrm>
            <a:off x="3884613" y="8685709"/>
            <a:ext cx="2971800" cy="456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r" eaLnBrk="1" fontAlgn="base" hangingPunct="1">
              <a:spcBef>
                <a:spcPct val="0"/>
              </a:spcBef>
              <a:spcAft>
                <a:spcPct val="0"/>
              </a:spcAft>
            </a:pPr>
            <a:fld id="{D8BAB116-704A-405B-AED4-9A88485FD442}" type="slidenum">
              <a:rPr lang="en-US" altLang="en-US" sz="1200" smtClean="0">
                <a:solidFill>
                  <a:prstClr val="black"/>
                </a:solidFill>
                <a:latin typeface="Calibri" pitchFamily="34" charset="0"/>
                <a:ea typeface="ＭＳ Ｐゴシック" pitchFamily="34" charset="-128"/>
              </a:rPr>
              <a:pPr algn="r" eaLnBrk="1" fontAlgn="base" hangingPunct="1">
                <a:spcBef>
                  <a:spcPct val="0"/>
                </a:spcBef>
                <a:spcAft>
                  <a:spcPct val="0"/>
                </a:spcAft>
              </a:pPr>
              <a:t>10</a:t>
            </a:fld>
            <a:endParaRPr lang="en-US" altLang="en-US" sz="1200" smtClean="0">
              <a:solidFill>
                <a:prstClr val="black"/>
              </a:solidFill>
              <a:latin typeface="Calibri"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34" charset="-128"/>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pitchFamily="34" charset="-128"/>
              </a:defRPr>
            </a:lvl1pPr>
            <a:lvl2pPr marL="734183" indent="-282378" eaLnBrk="0" hangingPunct="0">
              <a:defRPr sz="1600">
                <a:solidFill>
                  <a:schemeClr val="tx1"/>
                </a:solidFill>
                <a:latin typeface="Arial" charset="0"/>
                <a:ea typeface="ＭＳ Ｐゴシック" pitchFamily="34" charset="-128"/>
              </a:defRPr>
            </a:lvl2pPr>
            <a:lvl3pPr marL="1129513" indent="-225903" eaLnBrk="0" hangingPunct="0">
              <a:defRPr sz="1600">
                <a:solidFill>
                  <a:schemeClr val="tx1"/>
                </a:solidFill>
                <a:latin typeface="Arial" charset="0"/>
                <a:ea typeface="ＭＳ Ｐゴシック" pitchFamily="34" charset="-128"/>
              </a:defRPr>
            </a:lvl3pPr>
            <a:lvl4pPr marL="1581318" indent="-225903" eaLnBrk="0" hangingPunct="0">
              <a:defRPr sz="1600">
                <a:solidFill>
                  <a:schemeClr val="tx1"/>
                </a:solidFill>
                <a:latin typeface="Arial" charset="0"/>
                <a:ea typeface="ＭＳ Ｐゴシック" pitchFamily="34" charset="-128"/>
              </a:defRPr>
            </a:lvl4pPr>
            <a:lvl5pPr marL="2033123" indent="-225903" eaLnBrk="0" hangingPunct="0">
              <a:defRPr sz="1600">
                <a:solidFill>
                  <a:schemeClr val="tx1"/>
                </a:solidFill>
                <a:latin typeface="Arial" charset="0"/>
                <a:ea typeface="ＭＳ Ｐゴシック" pitchFamily="34" charset="-128"/>
              </a:defRPr>
            </a:lvl5pPr>
            <a:lvl6pPr marL="2484928" indent="-225903" eaLnBrk="0" fontAlgn="base" hangingPunct="0">
              <a:spcBef>
                <a:spcPct val="0"/>
              </a:spcBef>
              <a:spcAft>
                <a:spcPct val="0"/>
              </a:spcAft>
              <a:defRPr sz="1600">
                <a:solidFill>
                  <a:schemeClr val="tx1"/>
                </a:solidFill>
                <a:latin typeface="Arial" charset="0"/>
                <a:ea typeface="ＭＳ Ｐゴシック" pitchFamily="34" charset="-128"/>
              </a:defRPr>
            </a:lvl6pPr>
            <a:lvl7pPr marL="2936733" indent="-225903" eaLnBrk="0" fontAlgn="base" hangingPunct="0">
              <a:spcBef>
                <a:spcPct val="0"/>
              </a:spcBef>
              <a:spcAft>
                <a:spcPct val="0"/>
              </a:spcAft>
              <a:defRPr sz="1600">
                <a:solidFill>
                  <a:schemeClr val="tx1"/>
                </a:solidFill>
                <a:latin typeface="Arial" charset="0"/>
                <a:ea typeface="ＭＳ Ｐゴシック" pitchFamily="34" charset="-128"/>
              </a:defRPr>
            </a:lvl7pPr>
            <a:lvl8pPr marL="3388538" indent="-225903" eaLnBrk="0" fontAlgn="base" hangingPunct="0">
              <a:spcBef>
                <a:spcPct val="0"/>
              </a:spcBef>
              <a:spcAft>
                <a:spcPct val="0"/>
              </a:spcAft>
              <a:defRPr sz="1600">
                <a:solidFill>
                  <a:schemeClr val="tx1"/>
                </a:solidFill>
                <a:latin typeface="Arial" charset="0"/>
                <a:ea typeface="ＭＳ Ｐゴシック" pitchFamily="34" charset="-128"/>
              </a:defRPr>
            </a:lvl8pPr>
            <a:lvl9pPr marL="3840343" indent="-225903" eaLnBrk="0" fontAlgn="base" hangingPunct="0">
              <a:spcBef>
                <a:spcPct val="0"/>
              </a:spcBef>
              <a:spcAft>
                <a:spcPct val="0"/>
              </a:spcAft>
              <a:defRPr sz="1600">
                <a:solidFill>
                  <a:schemeClr val="tx1"/>
                </a:solidFill>
                <a:latin typeface="Arial" charset="0"/>
                <a:ea typeface="ＭＳ Ｐゴシック" pitchFamily="34" charset="-128"/>
              </a:defRPr>
            </a:lvl9pPr>
          </a:lstStyle>
          <a:p>
            <a:pPr eaLnBrk="1" hangingPunct="1"/>
            <a:fld id="{8C4A62D9-0675-437D-8AA2-6A77AEB54688}" type="slidenum">
              <a:rPr lang="en-US" sz="1200">
                <a:solidFill>
                  <a:prstClr val="black"/>
                </a:solidFill>
              </a:rPr>
              <a:pPr eaLnBrk="1" hangingPunct="1"/>
              <a:t>11</a:t>
            </a:fld>
            <a:endParaRPr lang="en-US" sz="120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endParaRPr lang="en-US">
              <a:solidFill>
                <a:prstClr val="black"/>
              </a:solidFill>
            </a:endParaRPr>
          </a:p>
        </p:txBody>
      </p:sp>
    </p:spTree>
    <p:extLst>
      <p:ext uri="{BB962C8B-B14F-4D97-AF65-F5344CB8AC3E}">
        <p14:creationId xmlns:p14="http://schemas.microsoft.com/office/powerpoint/2010/main" val="1574416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fld id="{A3F48589-611B-4E1E-B0A5-8F7DFF1F6838}" type="slidenum">
              <a:rPr lang="en-US" sz="1200" smtClean="0">
                <a:solidFill>
                  <a:prstClr val="black"/>
                </a:solidFill>
              </a:rPr>
              <a:pPr eaLnBrk="1" hangingPunct="1"/>
              <a:t>13</a:t>
            </a:fld>
            <a:endParaRPr lang="en-US" sz="1200" smtClean="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581D9D-7CBD-43DB-8B08-7EB2C6F44F45}" type="slidenum">
              <a:rPr lang="en-US" smtClean="0"/>
              <a:t>14</a:t>
            </a:fld>
            <a:endParaRPr lang="en-US"/>
          </a:p>
        </p:txBody>
      </p:sp>
    </p:spTree>
    <p:extLst>
      <p:ext uri="{BB962C8B-B14F-4D97-AF65-F5344CB8AC3E}">
        <p14:creationId xmlns:p14="http://schemas.microsoft.com/office/powerpoint/2010/main" val="1508915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Size of population of</a:t>
            </a:r>
            <a:r>
              <a:rPr lang="en-US" baseline="0" dirty="0" smtClean="0"/>
              <a:t> the country (smaller countries need more work)</a:t>
            </a:r>
          </a:p>
          <a:p>
            <a:r>
              <a:rPr lang="en-US" baseline="0" dirty="0" smtClean="0"/>
              <a:t>What is your placement situation? (restricted placement for subjects – specialties)</a:t>
            </a:r>
          </a:p>
          <a:p>
            <a:r>
              <a:rPr lang="en-US" baseline="0" dirty="0" smtClean="0"/>
              <a:t>Knowing your market – competition for top talent</a:t>
            </a:r>
          </a:p>
          <a:p>
            <a:r>
              <a:rPr lang="en-US" baseline="0" dirty="0" smtClean="0"/>
              <a:t>Marketing – having the right partnership </a:t>
            </a:r>
          </a:p>
          <a:p>
            <a:r>
              <a:rPr lang="en-US" baseline="0" dirty="0" smtClean="0"/>
              <a:t>Selection takes a lot of human capacity</a:t>
            </a:r>
          </a:p>
          <a:p>
            <a:r>
              <a:rPr lang="en-US" baseline="0" dirty="0" smtClean="0"/>
              <a:t>Heavy seasonality of the roles – do you have flexibility to use contracts over a few months? Good solution for increased capacity</a:t>
            </a:r>
          </a:p>
          <a:p>
            <a:r>
              <a:rPr lang="en-US" baseline="0" dirty="0" smtClean="0"/>
              <a:t>Hard for recruitment and selection skills in 1 person</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4581D9D-7CBD-43DB-8B08-7EB2C6F44F4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60590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581D9D-7CBD-43DB-8B08-7EB2C6F44F45}" type="slidenum">
              <a:rPr lang="en-US" smtClean="0"/>
              <a:t>16</a:t>
            </a:fld>
            <a:endParaRPr lang="en-US"/>
          </a:p>
        </p:txBody>
      </p:sp>
    </p:spTree>
    <p:extLst>
      <p:ext uri="{BB962C8B-B14F-4D97-AF65-F5344CB8AC3E}">
        <p14:creationId xmlns:p14="http://schemas.microsoft.com/office/powerpoint/2010/main" val="3442650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581D9D-7CBD-43DB-8B08-7EB2C6F44F45}" type="slidenum">
              <a:rPr lang="en-US" smtClean="0"/>
              <a:t>17</a:t>
            </a:fld>
            <a:endParaRPr lang="en-US"/>
          </a:p>
        </p:txBody>
      </p:sp>
    </p:spTree>
    <p:extLst>
      <p:ext uri="{BB962C8B-B14F-4D97-AF65-F5344CB8AC3E}">
        <p14:creationId xmlns:p14="http://schemas.microsoft.com/office/powerpoint/2010/main" val="3218622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endParaRPr lang="en-US">
              <a:solidFill>
                <a:prstClr val="black"/>
              </a:solidFill>
            </a:endParaRPr>
          </a:p>
        </p:txBody>
      </p:sp>
    </p:spTree>
    <p:extLst>
      <p:ext uri="{BB962C8B-B14F-4D97-AF65-F5344CB8AC3E}">
        <p14:creationId xmlns:p14="http://schemas.microsoft.com/office/powerpoint/2010/main" val="1574416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581D9D-7CBD-43DB-8B08-7EB2C6F44F45}" type="slidenum">
              <a:rPr lang="en-US" smtClean="0"/>
              <a:t>19</a:t>
            </a:fld>
            <a:endParaRPr lang="en-US"/>
          </a:p>
        </p:txBody>
      </p:sp>
    </p:spTree>
    <p:extLst>
      <p:ext uri="{BB962C8B-B14F-4D97-AF65-F5344CB8AC3E}">
        <p14:creationId xmlns:p14="http://schemas.microsoft.com/office/powerpoint/2010/main" val="1529280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581D9D-7CBD-43DB-8B08-7EB2C6F44F4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128219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p:spPr>
        <p:txBody>
          <a:bodyPr/>
          <a:lstStyle/>
          <a:p>
            <a:r>
              <a:rPr lang="en-US" altLang="en-US" smtClean="0"/>
              <a:t>Organize in two categories – 1:1 and whole group</a:t>
            </a:r>
          </a:p>
          <a:p>
            <a:r>
              <a:rPr lang="en-US" altLang="en-US" smtClean="0"/>
              <a:t>Add something about leadership development and alumni? Leadership speakers?</a:t>
            </a:r>
          </a:p>
        </p:txBody>
      </p:sp>
      <p:sp>
        <p:nvSpPr>
          <p:cNvPr id="15364" name="Slide Number Placeholder 3"/>
          <p:cNvSpPr>
            <a:spLocks noGrp="1"/>
          </p:cNvSpPr>
          <p:nvPr>
            <p:ph type="sldNum" sz="quarter" idx="5"/>
          </p:nvPr>
        </p:nvSpPr>
        <p:spPr>
          <a:noFill/>
        </p:spPr>
        <p:txBody>
          <a:bodyPr/>
          <a:lstStyle>
            <a:lvl1pPr eaLnBrk="0" hangingPunct="0">
              <a:defRPr sz="1000" b="1">
                <a:solidFill>
                  <a:schemeClr val="tx1"/>
                </a:solidFill>
                <a:latin typeface="Arial" pitchFamily="34" charset="0"/>
              </a:defRPr>
            </a:lvl1pPr>
            <a:lvl2pPr marL="742950" indent="-285750" eaLnBrk="0" hangingPunct="0">
              <a:defRPr sz="1000" b="1">
                <a:solidFill>
                  <a:schemeClr val="tx1"/>
                </a:solidFill>
                <a:latin typeface="Arial" pitchFamily="34" charset="0"/>
              </a:defRPr>
            </a:lvl2pPr>
            <a:lvl3pPr marL="1143000" indent="-228600" eaLnBrk="0" hangingPunct="0">
              <a:defRPr sz="1000" b="1">
                <a:solidFill>
                  <a:schemeClr val="tx1"/>
                </a:solidFill>
                <a:latin typeface="Arial" pitchFamily="34" charset="0"/>
              </a:defRPr>
            </a:lvl3pPr>
            <a:lvl4pPr marL="1600200" indent="-228600" eaLnBrk="0" hangingPunct="0">
              <a:defRPr sz="1000" b="1">
                <a:solidFill>
                  <a:schemeClr val="tx1"/>
                </a:solidFill>
                <a:latin typeface="Arial" pitchFamily="34" charset="0"/>
              </a:defRPr>
            </a:lvl4pPr>
            <a:lvl5pPr marL="2057400" indent="-228600" eaLnBrk="0" hangingPunct="0">
              <a:defRPr sz="1000" b="1">
                <a:solidFill>
                  <a:schemeClr val="tx1"/>
                </a:solidFill>
                <a:latin typeface="Arial" pitchFamily="34" charset="0"/>
              </a:defRPr>
            </a:lvl5pPr>
            <a:lvl6pPr marL="2514600" indent="-228600" algn="ctr" eaLnBrk="0" fontAlgn="base" hangingPunct="0">
              <a:spcBef>
                <a:spcPct val="0"/>
              </a:spcBef>
              <a:spcAft>
                <a:spcPct val="0"/>
              </a:spcAft>
              <a:defRPr sz="1000" b="1">
                <a:solidFill>
                  <a:schemeClr val="tx1"/>
                </a:solidFill>
                <a:latin typeface="Arial" pitchFamily="34" charset="0"/>
              </a:defRPr>
            </a:lvl6pPr>
            <a:lvl7pPr marL="2971800" indent="-228600" algn="ctr" eaLnBrk="0" fontAlgn="base" hangingPunct="0">
              <a:spcBef>
                <a:spcPct val="0"/>
              </a:spcBef>
              <a:spcAft>
                <a:spcPct val="0"/>
              </a:spcAft>
              <a:defRPr sz="1000" b="1">
                <a:solidFill>
                  <a:schemeClr val="tx1"/>
                </a:solidFill>
                <a:latin typeface="Arial" pitchFamily="34" charset="0"/>
              </a:defRPr>
            </a:lvl7pPr>
            <a:lvl8pPr marL="3429000" indent="-228600" algn="ctr" eaLnBrk="0" fontAlgn="base" hangingPunct="0">
              <a:spcBef>
                <a:spcPct val="0"/>
              </a:spcBef>
              <a:spcAft>
                <a:spcPct val="0"/>
              </a:spcAft>
              <a:defRPr sz="1000" b="1">
                <a:solidFill>
                  <a:schemeClr val="tx1"/>
                </a:solidFill>
                <a:latin typeface="Arial" pitchFamily="34" charset="0"/>
              </a:defRPr>
            </a:lvl8pPr>
            <a:lvl9pPr marL="3886200" indent="-228600" algn="ctr" eaLnBrk="0" fontAlgn="base" hangingPunct="0">
              <a:spcBef>
                <a:spcPct val="0"/>
              </a:spcBef>
              <a:spcAft>
                <a:spcPct val="0"/>
              </a:spcAft>
              <a:defRPr sz="1000" b="1">
                <a:solidFill>
                  <a:schemeClr val="tx1"/>
                </a:solidFill>
                <a:latin typeface="Arial" pitchFamily="34" charset="0"/>
              </a:defRPr>
            </a:lvl9pPr>
          </a:lstStyle>
          <a:p>
            <a:pPr eaLnBrk="1" hangingPunct="1"/>
            <a:fld id="{1B66D555-8191-472D-A6D3-719343D5331C}" type="slidenum">
              <a:rPr lang="en-US" altLang="en-US" sz="1200" b="0">
                <a:solidFill>
                  <a:prstClr val="black"/>
                </a:solidFill>
              </a:rPr>
              <a:pPr eaLnBrk="1" hangingPunct="1"/>
              <a:t>20</a:t>
            </a:fld>
            <a:endParaRPr lang="en-US" altLang="en-US" sz="1200" b="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581D9D-7CBD-43DB-8B08-7EB2C6F44F45}" type="slidenum">
              <a:rPr lang="en-US" smtClean="0"/>
              <a:t>21</a:t>
            </a:fld>
            <a:endParaRPr lang="en-US"/>
          </a:p>
        </p:txBody>
      </p:sp>
    </p:spTree>
    <p:extLst>
      <p:ext uri="{BB962C8B-B14F-4D97-AF65-F5344CB8AC3E}">
        <p14:creationId xmlns:p14="http://schemas.microsoft.com/office/powerpoint/2010/main" val="13456206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endParaRPr lang="en-US">
              <a:solidFill>
                <a:prstClr val="black"/>
              </a:solidFill>
            </a:endParaRPr>
          </a:p>
        </p:txBody>
      </p:sp>
    </p:spTree>
    <p:extLst>
      <p:ext uri="{BB962C8B-B14F-4D97-AF65-F5344CB8AC3E}">
        <p14:creationId xmlns:p14="http://schemas.microsoft.com/office/powerpoint/2010/main" val="1574416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581D9D-7CBD-43DB-8B08-7EB2C6F44F45}"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4605900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581D9D-7CBD-43DB-8B08-7EB2C6F44F45}"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4605900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p:spPr>
        <p:txBody>
          <a:bodyPr/>
          <a:lstStyle/>
          <a:p>
            <a:endParaRPr lang="en-US" altLang="en-US" dirty="0" smtClean="0"/>
          </a:p>
        </p:txBody>
      </p:sp>
      <p:sp>
        <p:nvSpPr>
          <p:cNvPr id="15364" name="Slide Number Placeholder 3"/>
          <p:cNvSpPr>
            <a:spLocks noGrp="1"/>
          </p:cNvSpPr>
          <p:nvPr>
            <p:ph type="sldNum" sz="quarter" idx="5"/>
          </p:nvPr>
        </p:nvSpPr>
        <p:spPr>
          <a:noFill/>
        </p:spPr>
        <p:txBody>
          <a:bodyPr/>
          <a:lstStyle>
            <a:lvl1pPr eaLnBrk="0" hangingPunct="0">
              <a:defRPr sz="1000" b="1">
                <a:solidFill>
                  <a:schemeClr val="tx1"/>
                </a:solidFill>
                <a:latin typeface="Arial" pitchFamily="34" charset="0"/>
              </a:defRPr>
            </a:lvl1pPr>
            <a:lvl2pPr marL="742950" indent="-285750" eaLnBrk="0" hangingPunct="0">
              <a:defRPr sz="1000" b="1">
                <a:solidFill>
                  <a:schemeClr val="tx1"/>
                </a:solidFill>
                <a:latin typeface="Arial" pitchFamily="34" charset="0"/>
              </a:defRPr>
            </a:lvl2pPr>
            <a:lvl3pPr marL="1143000" indent="-228600" eaLnBrk="0" hangingPunct="0">
              <a:defRPr sz="1000" b="1">
                <a:solidFill>
                  <a:schemeClr val="tx1"/>
                </a:solidFill>
                <a:latin typeface="Arial" pitchFamily="34" charset="0"/>
              </a:defRPr>
            </a:lvl3pPr>
            <a:lvl4pPr marL="1600200" indent="-228600" eaLnBrk="0" hangingPunct="0">
              <a:defRPr sz="1000" b="1">
                <a:solidFill>
                  <a:schemeClr val="tx1"/>
                </a:solidFill>
                <a:latin typeface="Arial" pitchFamily="34" charset="0"/>
              </a:defRPr>
            </a:lvl4pPr>
            <a:lvl5pPr marL="2057400" indent="-228600" eaLnBrk="0" hangingPunct="0">
              <a:defRPr sz="1000" b="1">
                <a:solidFill>
                  <a:schemeClr val="tx1"/>
                </a:solidFill>
                <a:latin typeface="Arial" pitchFamily="34" charset="0"/>
              </a:defRPr>
            </a:lvl5pPr>
            <a:lvl6pPr marL="2514600" indent="-228600" algn="ctr" eaLnBrk="0" fontAlgn="base" hangingPunct="0">
              <a:spcBef>
                <a:spcPct val="0"/>
              </a:spcBef>
              <a:spcAft>
                <a:spcPct val="0"/>
              </a:spcAft>
              <a:defRPr sz="1000" b="1">
                <a:solidFill>
                  <a:schemeClr val="tx1"/>
                </a:solidFill>
                <a:latin typeface="Arial" pitchFamily="34" charset="0"/>
              </a:defRPr>
            </a:lvl6pPr>
            <a:lvl7pPr marL="2971800" indent="-228600" algn="ctr" eaLnBrk="0" fontAlgn="base" hangingPunct="0">
              <a:spcBef>
                <a:spcPct val="0"/>
              </a:spcBef>
              <a:spcAft>
                <a:spcPct val="0"/>
              </a:spcAft>
              <a:defRPr sz="1000" b="1">
                <a:solidFill>
                  <a:schemeClr val="tx1"/>
                </a:solidFill>
                <a:latin typeface="Arial" pitchFamily="34" charset="0"/>
              </a:defRPr>
            </a:lvl7pPr>
            <a:lvl8pPr marL="3429000" indent="-228600" algn="ctr" eaLnBrk="0" fontAlgn="base" hangingPunct="0">
              <a:spcBef>
                <a:spcPct val="0"/>
              </a:spcBef>
              <a:spcAft>
                <a:spcPct val="0"/>
              </a:spcAft>
              <a:defRPr sz="1000" b="1">
                <a:solidFill>
                  <a:schemeClr val="tx1"/>
                </a:solidFill>
                <a:latin typeface="Arial" pitchFamily="34" charset="0"/>
              </a:defRPr>
            </a:lvl8pPr>
            <a:lvl9pPr marL="3886200" indent="-228600" algn="ctr" eaLnBrk="0" fontAlgn="base" hangingPunct="0">
              <a:spcBef>
                <a:spcPct val="0"/>
              </a:spcBef>
              <a:spcAft>
                <a:spcPct val="0"/>
              </a:spcAft>
              <a:defRPr sz="1000" b="1">
                <a:solidFill>
                  <a:schemeClr val="tx1"/>
                </a:solidFill>
                <a:latin typeface="Arial" pitchFamily="34" charset="0"/>
              </a:defRPr>
            </a:lvl9pPr>
          </a:lstStyle>
          <a:p>
            <a:pPr eaLnBrk="1" hangingPunct="1"/>
            <a:fld id="{1B66D555-8191-472D-A6D3-719343D5331C}" type="slidenum">
              <a:rPr lang="en-US" altLang="en-US" sz="1200" b="0">
                <a:solidFill>
                  <a:prstClr val="black"/>
                </a:solidFill>
              </a:rPr>
              <a:pPr eaLnBrk="1" hangingPunct="1"/>
              <a:t>25</a:t>
            </a:fld>
            <a:endParaRPr lang="en-US" altLang="en-US" sz="1200" b="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endParaRPr lang="en-US">
              <a:solidFill>
                <a:prstClr val="black"/>
              </a:solidFill>
            </a:endParaRPr>
          </a:p>
        </p:txBody>
      </p:sp>
    </p:spTree>
    <p:extLst>
      <p:ext uri="{BB962C8B-B14F-4D97-AF65-F5344CB8AC3E}">
        <p14:creationId xmlns:p14="http://schemas.microsoft.com/office/powerpoint/2010/main" val="15744161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581D9D-7CBD-43DB-8B08-7EB2C6F44F45}" type="slidenum">
              <a:rPr lang="en-US" smtClean="0"/>
              <a:t>27</a:t>
            </a:fld>
            <a:endParaRPr lang="en-US"/>
          </a:p>
        </p:txBody>
      </p:sp>
    </p:spTree>
    <p:extLst>
      <p:ext uri="{BB962C8B-B14F-4D97-AF65-F5344CB8AC3E}">
        <p14:creationId xmlns:p14="http://schemas.microsoft.com/office/powerpoint/2010/main" val="8627080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endParaRPr lang="en-US">
              <a:solidFill>
                <a:prstClr val="black"/>
              </a:solidFill>
            </a:endParaRPr>
          </a:p>
        </p:txBody>
      </p:sp>
    </p:spTree>
    <p:extLst>
      <p:ext uri="{BB962C8B-B14F-4D97-AF65-F5344CB8AC3E}">
        <p14:creationId xmlns:p14="http://schemas.microsoft.com/office/powerpoint/2010/main" val="15744161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581D9D-7CBD-43DB-8B08-7EB2C6F44F45}" type="slidenum">
              <a:rPr lang="en-US" smtClean="0"/>
              <a:t>29</a:t>
            </a:fld>
            <a:endParaRPr lang="en-US"/>
          </a:p>
        </p:txBody>
      </p:sp>
    </p:spTree>
    <p:extLst>
      <p:ext uri="{BB962C8B-B14F-4D97-AF65-F5344CB8AC3E}">
        <p14:creationId xmlns:p14="http://schemas.microsoft.com/office/powerpoint/2010/main" val="2283221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581D9D-7CBD-43DB-8B08-7EB2C6F44F4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9857257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txBox="1">
            <a:spLocks noGrp="1" noChangeArrowheads="1"/>
          </p:cNvSpPr>
          <p:nvPr/>
        </p:nvSpPr>
        <p:spPr bwMode="auto">
          <a:xfrm>
            <a:off x="3884613" y="8685709"/>
            <a:ext cx="2971800" cy="456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r" eaLnBrk="1" fontAlgn="base" hangingPunct="1">
              <a:spcBef>
                <a:spcPct val="0"/>
              </a:spcBef>
              <a:spcAft>
                <a:spcPct val="0"/>
              </a:spcAft>
            </a:pPr>
            <a:fld id="{EB81013A-9031-4212-96D3-DAFC8E8FA116}" type="slidenum">
              <a:rPr lang="en-US" altLang="en-US" sz="1200" smtClean="0">
                <a:solidFill>
                  <a:prstClr val="black"/>
                </a:solidFill>
              </a:rPr>
              <a:pPr algn="r" eaLnBrk="1" fontAlgn="base" hangingPunct="1">
                <a:spcBef>
                  <a:spcPct val="0"/>
                </a:spcBef>
                <a:spcAft>
                  <a:spcPct val="0"/>
                </a:spcAft>
              </a:pPr>
              <a:t>30</a:t>
            </a:fld>
            <a:endParaRPr lang="en-US" altLang="en-US" sz="1200" smtClean="0">
              <a:solidFill>
                <a:prstClr val="black"/>
              </a:solidFill>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txBox="1">
            <a:spLocks noGrp="1" noChangeArrowheads="1"/>
          </p:cNvSpPr>
          <p:nvPr/>
        </p:nvSpPr>
        <p:spPr bwMode="auto">
          <a:xfrm>
            <a:off x="3884613" y="8685709"/>
            <a:ext cx="2971800" cy="456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r" eaLnBrk="1" fontAlgn="base" hangingPunct="1">
              <a:spcBef>
                <a:spcPct val="0"/>
              </a:spcBef>
              <a:spcAft>
                <a:spcPct val="0"/>
              </a:spcAft>
            </a:pPr>
            <a:fld id="{662926D7-1FDA-4B49-A936-B19582765790}" type="slidenum">
              <a:rPr lang="en-US" altLang="en-US" sz="1200" smtClean="0">
                <a:solidFill>
                  <a:prstClr val="black"/>
                </a:solidFill>
              </a:rPr>
              <a:pPr algn="r" eaLnBrk="1" fontAlgn="base" hangingPunct="1">
                <a:spcBef>
                  <a:spcPct val="0"/>
                </a:spcBef>
                <a:spcAft>
                  <a:spcPct val="0"/>
                </a:spcAft>
              </a:pPr>
              <a:t>31</a:t>
            </a:fld>
            <a:endParaRPr lang="en-US" altLang="en-US" sz="1200" smtClean="0">
              <a:solidFill>
                <a:prstClr val="black"/>
              </a:solidFill>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txBox="1">
            <a:spLocks noGrp="1" noChangeArrowheads="1"/>
          </p:cNvSpPr>
          <p:nvPr/>
        </p:nvSpPr>
        <p:spPr bwMode="auto">
          <a:xfrm>
            <a:off x="3884613" y="8685709"/>
            <a:ext cx="2971800" cy="456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r" eaLnBrk="1" fontAlgn="base" hangingPunct="1">
              <a:spcBef>
                <a:spcPct val="0"/>
              </a:spcBef>
              <a:spcAft>
                <a:spcPct val="0"/>
              </a:spcAft>
            </a:pPr>
            <a:fld id="{A95EF6E4-5FD0-4757-BE01-9D3AD94F2AAC}" type="slidenum">
              <a:rPr lang="en-US" altLang="en-US" sz="1200" smtClean="0">
                <a:solidFill>
                  <a:prstClr val="black"/>
                </a:solidFill>
              </a:rPr>
              <a:pPr algn="r" eaLnBrk="1" fontAlgn="base" hangingPunct="1">
                <a:spcBef>
                  <a:spcPct val="0"/>
                </a:spcBef>
                <a:spcAft>
                  <a:spcPct val="0"/>
                </a:spcAft>
              </a:pPr>
              <a:t>32</a:t>
            </a:fld>
            <a:endParaRPr lang="en-US" altLang="en-US" sz="120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15744161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fld id="{A3F48589-611B-4E1E-B0A5-8F7DFF1F6838}" type="slidenum">
              <a:rPr lang="en-US" sz="1200" smtClean="0">
                <a:solidFill>
                  <a:prstClr val="black"/>
                </a:solidFill>
              </a:rPr>
              <a:pPr eaLnBrk="1" hangingPunct="1"/>
              <a:t>34</a:t>
            </a:fld>
            <a:endParaRPr lang="en-US" sz="1200" smtClean="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581D9D-7CBD-43DB-8B08-7EB2C6F44F45}" type="slidenum">
              <a:rPr lang="en-US" smtClean="0"/>
              <a:t>35</a:t>
            </a:fld>
            <a:endParaRPr lang="en-US"/>
          </a:p>
        </p:txBody>
      </p:sp>
    </p:spTree>
    <p:extLst>
      <p:ext uri="{BB962C8B-B14F-4D97-AF65-F5344CB8AC3E}">
        <p14:creationId xmlns:p14="http://schemas.microsoft.com/office/powerpoint/2010/main" val="38471815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15744161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12879" eaLnBrk="0" hangingPunct="0">
              <a:defRPr sz="2000">
                <a:solidFill>
                  <a:schemeClr val="tx1"/>
                </a:solidFill>
                <a:latin typeface="Arial" charset="0"/>
              </a:defRPr>
            </a:lvl1pPr>
            <a:lvl2pPr marL="729057" indent="-280406" defTabSz="912879" eaLnBrk="0" hangingPunct="0">
              <a:defRPr sz="2000">
                <a:solidFill>
                  <a:schemeClr val="tx1"/>
                </a:solidFill>
                <a:latin typeface="Arial" charset="0"/>
              </a:defRPr>
            </a:lvl2pPr>
            <a:lvl3pPr marL="1121626" indent="-224325" defTabSz="912879" eaLnBrk="0" hangingPunct="0">
              <a:defRPr sz="2000">
                <a:solidFill>
                  <a:schemeClr val="tx1"/>
                </a:solidFill>
                <a:latin typeface="Arial" charset="0"/>
              </a:defRPr>
            </a:lvl3pPr>
            <a:lvl4pPr marL="1570276" indent="-224325" defTabSz="912879" eaLnBrk="0" hangingPunct="0">
              <a:defRPr sz="2000">
                <a:solidFill>
                  <a:schemeClr val="tx1"/>
                </a:solidFill>
                <a:latin typeface="Arial" charset="0"/>
              </a:defRPr>
            </a:lvl4pPr>
            <a:lvl5pPr marL="2018927" indent="-224325" defTabSz="912879" eaLnBrk="0" hangingPunct="0">
              <a:defRPr sz="2000">
                <a:solidFill>
                  <a:schemeClr val="tx1"/>
                </a:solidFill>
                <a:latin typeface="Arial" charset="0"/>
              </a:defRPr>
            </a:lvl5pPr>
            <a:lvl6pPr marL="2467577" indent="-224325" algn="ctr" defTabSz="912879" eaLnBrk="0" fontAlgn="base" hangingPunct="0">
              <a:spcBef>
                <a:spcPct val="20000"/>
              </a:spcBef>
              <a:spcAft>
                <a:spcPct val="0"/>
              </a:spcAft>
              <a:buSzPct val="100000"/>
              <a:defRPr sz="2000">
                <a:solidFill>
                  <a:schemeClr val="tx1"/>
                </a:solidFill>
                <a:latin typeface="Arial" charset="0"/>
              </a:defRPr>
            </a:lvl6pPr>
            <a:lvl7pPr marL="2916227" indent="-224325" algn="ctr" defTabSz="912879" eaLnBrk="0" fontAlgn="base" hangingPunct="0">
              <a:spcBef>
                <a:spcPct val="20000"/>
              </a:spcBef>
              <a:spcAft>
                <a:spcPct val="0"/>
              </a:spcAft>
              <a:buSzPct val="100000"/>
              <a:defRPr sz="2000">
                <a:solidFill>
                  <a:schemeClr val="tx1"/>
                </a:solidFill>
                <a:latin typeface="Arial" charset="0"/>
              </a:defRPr>
            </a:lvl7pPr>
            <a:lvl8pPr marL="3364878" indent="-224325" algn="ctr" defTabSz="912879" eaLnBrk="0" fontAlgn="base" hangingPunct="0">
              <a:spcBef>
                <a:spcPct val="20000"/>
              </a:spcBef>
              <a:spcAft>
                <a:spcPct val="0"/>
              </a:spcAft>
              <a:buSzPct val="100000"/>
              <a:defRPr sz="2000">
                <a:solidFill>
                  <a:schemeClr val="tx1"/>
                </a:solidFill>
                <a:latin typeface="Arial" charset="0"/>
              </a:defRPr>
            </a:lvl8pPr>
            <a:lvl9pPr marL="3813528" indent="-224325" algn="ctr" defTabSz="912879" eaLnBrk="0" fontAlgn="base" hangingPunct="0">
              <a:spcBef>
                <a:spcPct val="20000"/>
              </a:spcBef>
              <a:spcAft>
                <a:spcPct val="0"/>
              </a:spcAft>
              <a:buSzPct val="100000"/>
              <a:defRPr sz="2000">
                <a:solidFill>
                  <a:schemeClr val="tx1"/>
                </a:solidFill>
                <a:latin typeface="Arial" charset="0"/>
              </a:defRPr>
            </a:lvl9pPr>
          </a:lstStyle>
          <a:p>
            <a:pPr eaLnBrk="1" hangingPunct="1"/>
            <a:fld id="{8244FDEA-9C3E-4509-B326-85DCDBBFED43}" type="slidenum">
              <a:rPr lang="en-US" sz="1200">
                <a:solidFill>
                  <a:prstClr val="black"/>
                </a:solidFill>
                <a:latin typeface="AGaramond" pitchFamily="18" charset="0"/>
              </a:rPr>
              <a:pPr eaLnBrk="1" hangingPunct="1"/>
              <a:t>38</a:t>
            </a:fld>
            <a:endParaRPr lang="en-US" sz="1200">
              <a:solidFill>
                <a:prstClr val="black"/>
              </a:solidFill>
              <a:latin typeface="AGaramond"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lnSpc>
                <a:spcPct val="80000"/>
              </a:lnSpc>
            </a:pPr>
            <a:endParaRPr lang="en-US" sz="80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endParaRPr lang="en-US">
              <a:solidFill>
                <a:prstClr val="black"/>
              </a:solidFill>
            </a:endParaRPr>
          </a:p>
        </p:txBody>
      </p:sp>
    </p:spTree>
    <p:extLst>
      <p:ext uri="{BB962C8B-B14F-4D97-AF65-F5344CB8AC3E}">
        <p14:creationId xmlns:p14="http://schemas.microsoft.com/office/powerpoint/2010/main" val="15744161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1574416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fld id="{A3F48589-611B-4E1E-B0A5-8F7DFF1F6838}" type="slidenum">
              <a:rPr lang="en-US" sz="1200" smtClean="0">
                <a:solidFill>
                  <a:prstClr val="black"/>
                </a:solidFill>
              </a:rPr>
              <a:pPr eaLnBrk="1" hangingPunct="1"/>
              <a:t>4</a:t>
            </a:fld>
            <a:endParaRPr lang="en-US" sz="1200" smtClean="0">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581D9D-7CBD-43DB-8B08-7EB2C6F44F45}" type="slidenum">
              <a:rPr lang="en-US" smtClean="0"/>
              <a:t>41</a:t>
            </a:fld>
            <a:endParaRPr lang="en-US"/>
          </a:p>
        </p:txBody>
      </p:sp>
    </p:spTree>
    <p:extLst>
      <p:ext uri="{BB962C8B-B14F-4D97-AF65-F5344CB8AC3E}">
        <p14:creationId xmlns:p14="http://schemas.microsoft.com/office/powerpoint/2010/main" val="2209316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581D9D-7CBD-43DB-8B08-7EB2C6F44F45}" type="slidenum">
              <a:rPr lang="en-US" smtClean="0"/>
              <a:t>42</a:t>
            </a:fld>
            <a:endParaRPr lang="en-US"/>
          </a:p>
        </p:txBody>
      </p:sp>
    </p:spTree>
    <p:extLst>
      <p:ext uri="{BB962C8B-B14F-4D97-AF65-F5344CB8AC3E}">
        <p14:creationId xmlns:p14="http://schemas.microsoft.com/office/powerpoint/2010/main" val="10057354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581D9D-7CBD-43DB-8B08-7EB2C6F44F45}" type="slidenum">
              <a:rPr lang="en-US" smtClean="0"/>
              <a:t>43</a:t>
            </a:fld>
            <a:endParaRPr lang="en-US"/>
          </a:p>
        </p:txBody>
      </p:sp>
    </p:spTree>
    <p:extLst>
      <p:ext uri="{BB962C8B-B14F-4D97-AF65-F5344CB8AC3E}">
        <p14:creationId xmlns:p14="http://schemas.microsoft.com/office/powerpoint/2010/main" val="1981723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Shape 538"/>
          <p:cNvSpPr>
            <a:spLocks noGrp="1" noRot="1" noChangeAspect="1"/>
          </p:cNvSpPr>
          <p:nvPr>
            <p:ph type="sldImg" idx="2"/>
          </p:nvPr>
        </p:nvSpPr>
        <p:spPr>
          <a:xfrm>
            <a:off x="1155425" y="685487"/>
            <a:ext cx="4547151"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39" name="Shape 539"/>
          <p:cNvSpPr txBox="1">
            <a:spLocks noGrp="1"/>
          </p:cNvSpPr>
          <p:nvPr>
            <p:ph type="body" idx="1"/>
          </p:nvPr>
        </p:nvSpPr>
        <p:spPr>
          <a:xfrm>
            <a:off x="686422" y="4344025"/>
            <a:ext cx="5485157" cy="4114486"/>
          </a:xfrm>
          <a:prstGeom prst="rect">
            <a:avLst/>
          </a:prstGeom>
          <a:noFill/>
          <a:ln>
            <a:noFill/>
          </a:ln>
        </p:spPr>
        <p:txBody>
          <a:bodyPr lIns="91433" tIns="45704" rIns="91433" bIns="45704" anchor="t" anchorCtr="0">
            <a:noAutofit/>
          </a:bodyPr>
          <a:lstStyle/>
          <a:p>
            <a:endParaRPr/>
          </a:p>
        </p:txBody>
      </p:sp>
      <p:sp>
        <p:nvSpPr>
          <p:cNvPr id="540" name="Shape 540"/>
          <p:cNvSpPr txBox="1"/>
          <p:nvPr/>
        </p:nvSpPr>
        <p:spPr>
          <a:xfrm>
            <a:off x="3884026" y="8684927"/>
            <a:ext cx="2972421" cy="457512"/>
          </a:xfrm>
          <a:prstGeom prst="rect">
            <a:avLst/>
          </a:prstGeom>
          <a:noFill/>
          <a:ln>
            <a:noFill/>
          </a:ln>
        </p:spPr>
        <p:txBody>
          <a:bodyPr lIns="91433" tIns="45704" rIns="91433" bIns="45704" anchor="b" anchorCtr="0">
            <a:noAutofit/>
          </a:bodyPr>
          <a:lstStyle/>
          <a:p>
            <a:pPr algn="r">
              <a:buSzPct val="25000"/>
              <a:buFont typeface="Arial"/>
              <a:buNone/>
            </a:pPr>
            <a:r>
              <a:rPr lang="en-US" sz="1200" kern="0">
                <a:solidFill>
                  <a:srgbClr val="000000"/>
                </a:solidFill>
                <a:latin typeface="Arial"/>
                <a:cs typeface="Arial"/>
                <a:sym typeface="Arial"/>
                <a:rtl val="0"/>
              </a:rPr>
              <a:t>*</a:t>
            </a:r>
          </a:p>
        </p:txBody>
      </p:sp>
      <p:sp>
        <p:nvSpPr>
          <p:cNvPr id="541" name="Shape 541"/>
          <p:cNvSpPr txBox="1">
            <a:spLocks noGrp="1"/>
          </p:cNvSpPr>
          <p:nvPr>
            <p:ph type="sldNum" idx="12"/>
          </p:nvPr>
        </p:nvSpPr>
        <p:spPr>
          <a:xfrm>
            <a:off x="3884026" y="8684927"/>
            <a:ext cx="2972421" cy="457512"/>
          </a:xfrm>
          <a:prstGeom prst="rect">
            <a:avLst/>
          </a:prstGeom>
          <a:noFill/>
          <a:ln>
            <a:noFill/>
          </a:ln>
        </p:spPr>
        <p:txBody>
          <a:bodyPr lIns="91433" tIns="45704" rIns="91433" bIns="45704" anchor="b" anchorCtr="0">
            <a:noAutofit/>
          </a:bodyPr>
          <a:lstStyle/>
          <a:p>
            <a:r>
              <a:rPr lang="en-US"/>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581D9D-7CBD-43DB-8B08-7EB2C6F44F45}" type="slidenum">
              <a:rPr lang="en-US" smtClean="0"/>
              <a:t>5</a:t>
            </a:fld>
            <a:endParaRPr lang="en-US"/>
          </a:p>
        </p:txBody>
      </p:sp>
    </p:spTree>
    <p:extLst>
      <p:ext uri="{BB962C8B-B14F-4D97-AF65-F5344CB8AC3E}">
        <p14:creationId xmlns:p14="http://schemas.microsoft.com/office/powerpoint/2010/main" val="1719899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fld id="{A3F48589-611B-4E1E-B0A5-8F7DFF1F6838}" type="slidenum">
              <a:rPr lang="en-US" sz="1200" smtClean="0">
                <a:solidFill>
                  <a:prstClr val="black"/>
                </a:solidFill>
              </a:rPr>
              <a:pPr eaLnBrk="1" hangingPunct="1"/>
              <a:t>6</a:t>
            </a:fld>
            <a:endParaRPr lang="en-US" sz="1200" smtClean="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fld id="{99A2CAEE-4D14-41BF-9BF0-39B5DA451FF8}" type="slidenum">
              <a:rPr lang="en-US" sz="1200" smtClean="0">
                <a:solidFill>
                  <a:prstClr val="black"/>
                </a:solidFill>
              </a:rPr>
              <a:pPr eaLnBrk="1" hangingPunct="1"/>
              <a:t>7</a:t>
            </a:fld>
            <a:endParaRPr lang="en-US" sz="1200" smtClean="0">
              <a:solidFill>
                <a:prstClr val="black"/>
              </a:solidFill>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p:spPr>
        <p:txBody>
          <a:bodyPr/>
          <a:lstStyle/>
          <a:p>
            <a:pPr>
              <a:spcBef>
                <a:spcPct val="0"/>
              </a:spcBef>
            </a:pPr>
            <a:endParaRPr lang="en-US" altLang="en-US" dirty="0" smtClean="0"/>
          </a:p>
        </p:txBody>
      </p:sp>
      <p:sp>
        <p:nvSpPr>
          <p:cNvPr id="174084" name="Slide Number Placeholder 3"/>
          <p:cNvSpPr txBox="1">
            <a:spLocks noGrp="1"/>
          </p:cNvSpPr>
          <p:nvPr/>
        </p:nvSpPr>
        <p:spPr bwMode="auto">
          <a:xfrm>
            <a:off x="3884613" y="8685709"/>
            <a:ext cx="2971800" cy="456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r" eaLnBrk="1" fontAlgn="base" hangingPunct="1">
              <a:spcBef>
                <a:spcPct val="0"/>
              </a:spcBef>
              <a:spcAft>
                <a:spcPct val="0"/>
              </a:spcAft>
            </a:pPr>
            <a:fld id="{6ACF871A-14B5-4084-BE37-A23E43251BC5}" type="slidenum">
              <a:rPr lang="en-US" altLang="en-US" sz="1200" smtClean="0">
                <a:solidFill>
                  <a:prstClr val="black"/>
                </a:solidFill>
                <a:latin typeface="Calibri" pitchFamily="34" charset="0"/>
              </a:rPr>
              <a:pPr algn="r" eaLnBrk="1" fontAlgn="base" hangingPunct="1">
                <a:spcBef>
                  <a:spcPct val="0"/>
                </a:spcBef>
                <a:spcAft>
                  <a:spcPct val="0"/>
                </a:spcAft>
              </a:pPr>
              <a:t>8</a:t>
            </a:fld>
            <a:endParaRPr lang="en-US" altLang="en-US" sz="1200" smtClean="0">
              <a:solidFill>
                <a:prstClr val="black"/>
              </a:solidFill>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p:spPr>
        <p:txBody>
          <a:bodyPr/>
          <a:lstStyle/>
          <a:p>
            <a:pPr>
              <a:spcBef>
                <a:spcPct val="0"/>
              </a:spcBef>
            </a:pPr>
            <a:endParaRPr lang="en-US" altLang="en-US" dirty="0" smtClean="0"/>
          </a:p>
        </p:txBody>
      </p:sp>
      <p:sp>
        <p:nvSpPr>
          <p:cNvPr id="175108" name="Slide Number Placeholder 3"/>
          <p:cNvSpPr txBox="1">
            <a:spLocks noGrp="1"/>
          </p:cNvSpPr>
          <p:nvPr/>
        </p:nvSpPr>
        <p:spPr bwMode="auto">
          <a:xfrm>
            <a:off x="3884613" y="8685709"/>
            <a:ext cx="2971800" cy="456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r" eaLnBrk="1" fontAlgn="base" hangingPunct="1">
              <a:spcBef>
                <a:spcPct val="0"/>
              </a:spcBef>
              <a:spcAft>
                <a:spcPct val="0"/>
              </a:spcAft>
            </a:pPr>
            <a:fld id="{E367BF5E-BC03-45B0-BB3D-3516AFF14D78}" type="slidenum">
              <a:rPr lang="en-US" altLang="en-US" sz="1200" smtClean="0">
                <a:solidFill>
                  <a:prstClr val="black"/>
                </a:solidFill>
                <a:latin typeface="Calibri" pitchFamily="34" charset="0"/>
              </a:rPr>
              <a:pPr algn="r" eaLnBrk="1" fontAlgn="base" hangingPunct="1">
                <a:spcBef>
                  <a:spcPct val="0"/>
                </a:spcBef>
                <a:spcAft>
                  <a:spcPct val="0"/>
                </a:spcAft>
              </a:pPr>
              <a:t>9</a:t>
            </a:fld>
            <a:endParaRPr lang="en-US" altLang="en-US" sz="1200" smtClean="0">
              <a:solidFill>
                <a:prstClr val="black"/>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jpe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jpe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jpe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3.jpeg"/></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TFAll_Logo_Stripe_70k.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478588"/>
            <a:ext cx="91440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TFAll_Logo_70grey.eps"/>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9750" y="2176463"/>
            <a:ext cx="22050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8750300" y="6537325"/>
            <a:ext cx="393700" cy="276225"/>
          </a:xfrm>
          <a:prstGeom prst="rect">
            <a:avLst/>
          </a:prstGeom>
          <a:noFill/>
          <a:ln w="9525">
            <a:noFill/>
            <a:miter lim="800000"/>
            <a:headEnd/>
            <a:tailEnd/>
          </a:ln>
        </p:spPr>
        <p:txBody>
          <a:bodyPr>
            <a:spAutoFit/>
          </a:bodyPr>
          <a:lstStyle>
            <a:lvl1pPr eaLnBrk="0" hangingPunct="0">
              <a:defRPr sz="1600">
                <a:solidFill>
                  <a:schemeClr val="tx1"/>
                </a:solidFill>
                <a:latin typeface="Arial" charset="0"/>
                <a:ea typeface="ＭＳ Ｐゴシック" pitchFamily="-112" charset="-128"/>
              </a:defRPr>
            </a:lvl1pPr>
            <a:lvl2pPr marL="37931725" indent="-37474525" eaLnBrk="0" hangingPunct="0">
              <a:defRPr sz="1600">
                <a:solidFill>
                  <a:schemeClr val="tx1"/>
                </a:solidFill>
                <a:latin typeface="Arial" charset="0"/>
                <a:ea typeface="ＭＳ Ｐゴシック" pitchFamily="-112" charset="-128"/>
              </a:defRPr>
            </a:lvl2pPr>
            <a:lvl3pPr eaLnBrk="0" hangingPunct="0">
              <a:defRPr sz="1600">
                <a:solidFill>
                  <a:schemeClr val="tx1"/>
                </a:solidFill>
                <a:latin typeface="Arial" charset="0"/>
                <a:ea typeface="ＭＳ Ｐゴシック" pitchFamily="-112" charset="-128"/>
              </a:defRPr>
            </a:lvl3pPr>
            <a:lvl4pPr eaLnBrk="0" hangingPunct="0">
              <a:defRPr sz="1600">
                <a:solidFill>
                  <a:schemeClr val="tx1"/>
                </a:solidFill>
                <a:latin typeface="Arial" charset="0"/>
                <a:ea typeface="ＭＳ Ｐゴシック" pitchFamily="-112" charset="-128"/>
              </a:defRPr>
            </a:lvl4pPr>
            <a:lvl5pPr eaLnBrk="0" hangingPunct="0">
              <a:defRPr sz="1600">
                <a:solidFill>
                  <a:schemeClr val="tx1"/>
                </a:solidFill>
                <a:latin typeface="Arial" charset="0"/>
                <a:ea typeface="ＭＳ Ｐゴシック" pitchFamily="-112" charset="-128"/>
              </a:defRPr>
            </a:lvl5pPr>
            <a:lvl6pPr marL="457200" eaLnBrk="0" fontAlgn="base" hangingPunct="0">
              <a:spcBef>
                <a:spcPct val="0"/>
              </a:spcBef>
              <a:spcAft>
                <a:spcPct val="0"/>
              </a:spcAft>
              <a:defRPr sz="1600">
                <a:solidFill>
                  <a:schemeClr val="tx1"/>
                </a:solidFill>
                <a:latin typeface="Arial" charset="0"/>
                <a:ea typeface="ＭＳ Ｐゴシック" pitchFamily="-112" charset="-128"/>
              </a:defRPr>
            </a:lvl6pPr>
            <a:lvl7pPr marL="914400" eaLnBrk="0" fontAlgn="base" hangingPunct="0">
              <a:spcBef>
                <a:spcPct val="0"/>
              </a:spcBef>
              <a:spcAft>
                <a:spcPct val="0"/>
              </a:spcAft>
              <a:defRPr sz="1600">
                <a:solidFill>
                  <a:schemeClr val="tx1"/>
                </a:solidFill>
                <a:latin typeface="Arial" charset="0"/>
                <a:ea typeface="ＭＳ Ｐゴシック" pitchFamily="-112" charset="-128"/>
              </a:defRPr>
            </a:lvl7pPr>
            <a:lvl8pPr marL="1371600" eaLnBrk="0" fontAlgn="base" hangingPunct="0">
              <a:spcBef>
                <a:spcPct val="0"/>
              </a:spcBef>
              <a:spcAft>
                <a:spcPct val="0"/>
              </a:spcAft>
              <a:defRPr sz="1600">
                <a:solidFill>
                  <a:schemeClr val="tx1"/>
                </a:solidFill>
                <a:latin typeface="Arial" charset="0"/>
                <a:ea typeface="ＭＳ Ｐゴシック" pitchFamily="-112" charset="-128"/>
              </a:defRPr>
            </a:lvl8pPr>
            <a:lvl9pPr marL="1828800" eaLnBrk="0" fontAlgn="base" hangingPunct="0">
              <a:spcBef>
                <a:spcPct val="0"/>
              </a:spcBef>
              <a:spcAft>
                <a:spcPct val="0"/>
              </a:spcAft>
              <a:defRPr sz="1600">
                <a:solidFill>
                  <a:schemeClr val="tx1"/>
                </a:solidFill>
                <a:latin typeface="Arial" charset="0"/>
                <a:ea typeface="ＭＳ Ｐゴシック" pitchFamily="-112" charset="-128"/>
              </a:defRPr>
            </a:lvl9pPr>
          </a:lstStyle>
          <a:p>
            <a:pPr eaLnBrk="1" fontAlgn="base" hangingPunct="1">
              <a:spcBef>
                <a:spcPct val="0"/>
              </a:spcBef>
              <a:spcAft>
                <a:spcPct val="0"/>
              </a:spcAft>
              <a:defRPr/>
            </a:pPr>
            <a:fld id="{6A294A84-9446-4B89-9F24-8251F716745C}" type="slidenum">
              <a:rPr lang="en-US" sz="1200" b="1" smtClean="0">
                <a:solidFill>
                  <a:srgbClr val="E8E5DD"/>
                </a:solidFill>
              </a:rPr>
              <a:pPr eaLnBrk="1" fontAlgn="base" hangingPunct="1">
                <a:spcBef>
                  <a:spcPct val="0"/>
                </a:spcBef>
                <a:spcAft>
                  <a:spcPct val="0"/>
                </a:spcAft>
                <a:defRPr/>
              </a:pPr>
              <a:t>‹#›</a:t>
            </a:fld>
            <a:endParaRPr lang="en-US" sz="1200" b="1" smtClean="0">
              <a:solidFill>
                <a:srgbClr val="E8E5DD"/>
              </a:solidFill>
            </a:endParaRPr>
          </a:p>
        </p:txBody>
      </p:sp>
      <p:pic>
        <p:nvPicPr>
          <p:cNvPr id="7" name="Picture 17" descr="Global Map"/>
          <p:cNvPicPr>
            <a:picLocks noChangeAspect="1" noChangeArrowheads="1"/>
          </p:cNvPicPr>
          <p:nvPr userDrawn="1"/>
        </p:nvPicPr>
        <p:blipFill>
          <a:blip r:embed="rId4">
            <a:extLst>
              <a:ext uri="{28A0092B-C50C-407E-A947-70E740481C1C}">
                <a14:useLocalDpi xmlns:a14="http://schemas.microsoft.com/office/drawing/2010/main" val="0"/>
              </a:ext>
            </a:extLst>
          </a:blip>
          <a:srcRect l="4366" r="4347"/>
          <a:stretch>
            <a:fillRect/>
          </a:stretch>
        </p:blipFill>
        <p:spPr bwMode="auto">
          <a:xfrm>
            <a:off x="5168900" y="2171700"/>
            <a:ext cx="34671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442913" y="2467769"/>
            <a:ext cx="4573587" cy="1096962"/>
          </a:xfrm>
        </p:spPr>
        <p:txBody>
          <a:bodyPr anchor="t"/>
          <a:lstStyle>
            <a:lvl1pPr>
              <a:defRPr sz="3200"/>
            </a:lvl1pPr>
          </a:lstStyle>
          <a:p>
            <a:r>
              <a:rPr lang="en-US" smtClean="0"/>
              <a:t>Click to edit Master title style</a:t>
            </a:r>
            <a:endParaRPr lang="en-US" dirty="0"/>
          </a:p>
        </p:txBody>
      </p:sp>
      <p:sp>
        <p:nvSpPr>
          <p:cNvPr id="4099" name="Rectangle 3"/>
          <p:cNvSpPr>
            <a:spLocks noGrp="1" noChangeArrowheads="1"/>
          </p:cNvSpPr>
          <p:nvPr>
            <p:ph type="subTitle" idx="1"/>
          </p:nvPr>
        </p:nvSpPr>
        <p:spPr>
          <a:xfrm>
            <a:off x="454025" y="3746500"/>
            <a:ext cx="4562475" cy="469902"/>
          </a:xfrm>
        </p:spPr>
        <p:txBody>
          <a:bodyPr anchor="b"/>
          <a:lstStyle>
            <a:lvl1pPr marL="0" indent="0">
              <a:buFontTx/>
              <a:buNone/>
              <a:defRPr sz="1200" b="1">
                <a:solidFill>
                  <a:srgbClr val="AD3228"/>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3586004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22263" y="1600200"/>
            <a:ext cx="8497887"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xfrm>
            <a:off x="6934200" y="6491288"/>
            <a:ext cx="2133600" cy="331787"/>
          </a:xfrm>
          <a:prstGeom prst="rect">
            <a:avLst/>
          </a:prstGeom>
        </p:spPr>
        <p:txBody>
          <a:bodyPr/>
          <a:lstStyle>
            <a:lvl1pPr>
              <a:defRPr>
                <a:latin typeface="Arial" pitchFamily="34" charset="0"/>
                <a:ea typeface="ＭＳ Ｐゴシック" pitchFamily="34" charset="-128"/>
              </a:defRPr>
            </a:lvl1pPr>
          </a:lstStyle>
          <a:p>
            <a:pPr>
              <a:defRPr/>
            </a:pPr>
            <a:fld id="{E33BE7A1-6F1C-4207-BB02-85BCB6E7759D}" type="slidenum">
              <a:rPr lang="en-US" sz="1400" kern="0">
                <a:solidFill>
                  <a:srgbClr val="000000"/>
                </a:solidFill>
                <a:cs typeface="Arial"/>
                <a:sym typeface="Arial"/>
                <a:rtl val="0"/>
              </a:rPr>
              <a:pPr>
                <a:defRPr/>
              </a:pPr>
              <a:t>‹#›</a:t>
            </a:fld>
            <a:endParaRPr lang="en-US" sz="1400" kern="0">
              <a:solidFill>
                <a:srgbClr val="000000"/>
              </a:solidFill>
              <a:cs typeface="Arial"/>
              <a:sym typeface="Arial"/>
              <a:rtl val="0"/>
            </a:endParaRPr>
          </a:p>
        </p:txBody>
      </p:sp>
    </p:spTree>
    <p:extLst>
      <p:ext uri="{BB962C8B-B14F-4D97-AF65-F5344CB8AC3E}">
        <p14:creationId xmlns:p14="http://schemas.microsoft.com/office/powerpoint/2010/main" val="221690987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E6C64038-215E-4D07-924F-9DF7EA0E159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5927398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0"/>
            <a:ext cx="2124075" cy="61261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2263" y="0"/>
            <a:ext cx="6221412"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F306F76D-B316-416F-A5D8-16CB9D8602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1380745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2263" y="0"/>
            <a:ext cx="8497887" cy="98107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22263" y="1600200"/>
            <a:ext cx="8497887" cy="4525963"/>
          </a:xfrm>
        </p:spPr>
        <p:txBody>
          <a:bodyPr/>
          <a:lstStyle/>
          <a:p>
            <a:pPr lvl="0"/>
            <a:endParaRPr lang="en-GB"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3138F212-BACD-4DA1-89AF-3F849B652FE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51759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22263" y="0"/>
            <a:ext cx="8497887" cy="6126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9008854D-AEFE-463C-B2E3-3B762F4688B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4155982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2263" y="0"/>
            <a:ext cx="8497887" cy="9810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22263" y="1600200"/>
            <a:ext cx="417195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00200"/>
            <a:ext cx="4173537"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77D38713-D747-426E-BFA3-DA4D44C9FD8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7046137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22263" y="0"/>
            <a:ext cx="8497887" cy="981075"/>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322263" y="1600200"/>
            <a:ext cx="8497887" cy="4525963"/>
          </a:xfrm>
        </p:spPr>
        <p:txBody>
          <a:bodyPr/>
          <a:lstStyle/>
          <a:p>
            <a:pPr lvl="0"/>
            <a:endParaRPr lang="en-GB"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7E7E5BA0-FC9B-4715-B9C7-BC30721958B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9450167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cSld name="2_Title and Content">
    <p:spTree>
      <p:nvGrpSpPr>
        <p:cNvPr id="1" name=""/>
        <p:cNvGrpSpPr/>
        <p:nvPr/>
      </p:nvGrpSpPr>
      <p:grpSpPr>
        <a:xfrm>
          <a:off x="0" y="0"/>
          <a:ext cx="0" cy="0"/>
          <a:chOff x="0" y="0"/>
          <a:chExt cx="0" cy="0"/>
        </a:xfrm>
      </p:grpSpPr>
      <p:pic>
        <p:nvPicPr>
          <p:cNvPr id="5" name="Picture 7" descr="TFAll_Logo_Stripe_70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78588"/>
            <a:ext cx="91440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750300" y="6537325"/>
            <a:ext cx="393700" cy="276225"/>
          </a:xfrm>
          <a:prstGeom prst="rect">
            <a:avLst/>
          </a:prstGeom>
          <a:noFill/>
        </p:spPr>
        <p:txBody>
          <a:bodyPr>
            <a:spAutoFit/>
          </a:bodyPr>
          <a:lstStyle>
            <a:lvl1pPr eaLnBrk="0" hangingPunct="0">
              <a:defRPr sz="1600">
                <a:solidFill>
                  <a:schemeClr val="tx1"/>
                </a:solidFill>
                <a:latin typeface="Arial" pitchFamily="34" charset="0"/>
                <a:ea typeface="ＭＳ Ｐゴシック" pitchFamily="34" charset="-128"/>
              </a:defRPr>
            </a:lvl1pPr>
            <a:lvl2pPr marL="37931725" indent="-37474525" eaLnBrk="0" hangingPunct="0">
              <a:defRPr sz="1600">
                <a:solidFill>
                  <a:schemeClr val="tx1"/>
                </a:solidFill>
                <a:latin typeface="Arial" pitchFamily="34" charset="0"/>
                <a:ea typeface="ＭＳ Ｐゴシック" pitchFamily="34" charset="-128"/>
              </a:defRPr>
            </a:lvl2pPr>
            <a:lvl3pPr eaLnBrk="0" hangingPunct="0">
              <a:defRPr sz="1600">
                <a:solidFill>
                  <a:schemeClr val="tx1"/>
                </a:solidFill>
                <a:latin typeface="Arial" pitchFamily="34" charset="0"/>
                <a:ea typeface="ＭＳ Ｐゴシック" pitchFamily="34" charset="-128"/>
              </a:defRPr>
            </a:lvl3pPr>
            <a:lvl4pPr eaLnBrk="0" hangingPunct="0">
              <a:defRPr sz="1600">
                <a:solidFill>
                  <a:schemeClr val="tx1"/>
                </a:solidFill>
                <a:latin typeface="Arial" pitchFamily="34" charset="0"/>
                <a:ea typeface="ＭＳ Ｐゴシック" pitchFamily="34" charset="-128"/>
              </a:defRPr>
            </a:lvl4pPr>
            <a:lvl5pPr eaLnBrk="0" hangingPunct="0">
              <a:defRPr sz="16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fld id="{5641FB08-E340-48B0-8C54-968DC0F8DAAA}" type="slidenum">
              <a:rPr lang="en-US" sz="1200" b="1" smtClean="0">
                <a:solidFill>
                  <a:srgbClr val="E8E5DD"/>
                </a:solidFill>
              </a:rPr>
              <a:pPr algn="ctr" eaLnBrk="1" fontAlgn="base" hangingPunct="1">
                <a:spcBef>
                  <a:spcPct val="0"/>
                </a:spcBef>
                <a:spcAft>
                  <a:spcPct val="0"/>
                </a:spcAft>
                <a:defRPr/>
              </a:pPr>
              <a:t>‹#›</a:t>
            </a:fld>
            <a:endParaRPr lang="en-US" sz="1200" b="1" smtClean="0">
              <a:solidFill>
                <a:srgbClr val="E8E5DD"/>
              </a:solidFill>
            </a:endParaRPr>
          </a:p>
        </p:txBody>
      </p:sp>
      <p:sp>
        <p:nvSpPr>
          <p:cNvPr id="2" name="Title 1"/>
          <p:cNvSpPr>
            <a:spLocks noGrp="1"/>
          </p:cNvSpPr>
          <p:nvPr>
            <p:ph type="title"/>
          </p:nvPr>
        </p:nvSpPr>
        <p:spPr>
          <a:xfrm>
            <a:off x="330200" y="0"/>
            <a:ext cx="8489950" cy="981075"/>
          </a:xfrm>
        </p:spPr>
        <p:txBody>
          <a:bodyPr/>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30200" y="1854201"/>
            <a:ext cx="8489950" cy="4241800"/>
          </a:xfrm>
          <a:prstGeom prst="rect">
            <a:avLst/>
          </a:prstGeom>
        </p:spPr>
        <p:txBody>
          <a:bodyPr/>
          <a:lstStyle>
            <a:lvl1pPr marL="182880" indent="-182880">
              <a:lnSpc>
                <a:spcPct val="80000"/>
              </a:lnSpc>
              <a:spcBef>
                <a:spcPts val="700"/>
              </a:spcBef>
              <a:spcAft>
                <a:spcPts val="20"/>
              </a:spcAft>
              <a:buClr>
                <a:schemeClr val="accent1"/>
              </a:buClr>
              <a:buFont typeface="Arial"/>
              <a:buChar char="•"/>
              <a:defRPr sz="1600" baseline="0"/>
            </a:lvl1pPr>
            <a:lvl2pPr marL="365760" indent="-182880">
              <a:lnSpc>
                <a:spcPct val="80000"/>
              </a:lnSpc>
              <a:spcBef>
                <a:spcPts val="700"/>
              </a:spcBef>
              <a:spcAft>
                <a:spcPts val="20"/>
              </a:spcAft>
              <a:buClr>
                <a:schemeClr val="bg1">
                  <a:lumMod val="65000"/>
                </a:schemeClr>
              </a:buClr>
              <a:buFont typeface="Lucida Grande"/>
              <a:buChar char="−"/>
              <a:defRPr sz="1600"/>
            </a:lvl2pPr>
            <a:lvl3pPr marL="548640" indent="-182880">
              <a:lnSpc>
                <a:spcPct val="80000"/>
              </a:lnSpc>
              <a:spcBef>
                <a:spcPts val="700"/>
              </a:spcBef>
              <a:spcAft>
                <a:spcPts val="20"/>
              </a:spcAft>
              <a:buClr>
                <a:schemeClr val="accent1"/>
              </a:buClr>
              <a:buFont typeface="Arial"/>
              <a:buChar char="•"/>
              <a:defRPr sz="1600"/>
            </a:lvl3pPr>
            <a:lvl4pPr marL="731520" indent="-182880">
              <a:lnSpc>
                <a:spcPct val="80000"/>
              </a:lnSpc>
              <a:spcBef>
                <a:spcPts val="700"/>
              </a:spcBef>
              <a:spcAft>
                <a:spcPts val="20"/>
              </a:spcAft>
              <a:buClr>
                <a:schemeClr val="bg1">
                  <a:lumMod val="65000"/>
                </a:schemeClr>
              </a:buClr>
              <a:buFont typeface="Lucida Grande"/>
              <a:buChar char="−"/>
              <a:defRPr sz="1600"/>
            </a:lvl4pPr>
            <a:lvl5pPr marL="914400" indent="-182880">
              <a:lnSpc>
                <a:spcPct val="80000"/>
              </a:lnSpc>
              <a:spcBef>
                <a:spcPts val="700"/>
              </a:spcBef>
              <a:spcAft>
                <a:spcPts val="20"/>
              </a:spcAft>
              <a:buClr>
                <a:schemeClr val="accent1"/>
              </a:buClr>
              <a:buFont typeface="Arial"/>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p:nvPr>
        </p:nvSpPr>
        <p:spPr>
          <a:xfrm>
            <a:off x="330200" y="1016000"/>
            <a:ext cx="8491538" cy="660400"/>
          </a:xfrm>
          <a:prstGeom prst="rect">
            <a:avLst/>
          </a:prstGeom>
        </p:spPr>
        <p:txBody>
          <a:bodyPr/>
          <a:lstStyle>
            <a:lvl1pPr marL="0">
              <a:lnSpc>
                <a:spcPct val="100000"/>
              </a:lnSpc>
              <a:buNone/>
              <a:defRPr sz="1800">
                <a:solidFill>
                  <a:schemeClr val="accent1"/>
                </a:solidFill>
              </a:defRPr>
            </a:lvl1pPr>
            <a:lvl2pPr>
              <a:buNone/>
              <a:defRPr sz="1400">
                <a:solidFill>
                  <a:schemeClr val="accent1"/>
                </a:solidFill>
              </a:defRPr>
            </a:lvl2pPr>
            <a:lvl3pPr>
              <a:buNone/>
              <a:defRPr sz="1400">
                <a:solidFill>
                  <a:schemeClr val="accent1"/>
                </a:solidFill>
              </a:defRPr>
            </a:lvl3pPr>
            <a:lvl4pPr>
              <a:buNone/>
              <a:defRPr sz="1400">
                <a:solidFill>
                  <a:schemeClr val="accent1"/>
                </a:solidFill>
              </a:defRPr>
            </a:lvl4pPr>
            <a:lvl5pPr>
              <a:buNone/>
              <a:defRPr sz="1400">
                <a:solidFill>
                  <a:schemeClr val="accent1"/>
                </a:solidFill>
              </a:defRPr>
            </a:lvl5pPr>
          </a:lstStyle>
          <a:p>
            <a:pPr lvl="0"/>
            <a:r>
              <a:rPr lang="en-US" dirty="0" smtClean="0"/>
              <a:t>Click to edit Master text styles</a:t>
            </a:r>
          </a:p>
        </p:txBody>
      </p:sp>
    </p:spTree>
    <p:extLst>
      <p:ext uri="{BB962C8B-B14F-4D97-AF65-F5344CB8AC3E}">
        <p14:creationId xmlns:p14="http://schemas.microsoft.com/office/powerpoint/2010/main" val="1825031713"/>
      </p:ext>
    </p:extLst>
  </p:cSld>
  <p:clrMapOvr>
    <a:masterClrMapping/>
  </p:clrMapOvr>
  <p:hf hdr="0" ftr="0" dt="0"/>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cSld name="1_Title and Content">
    <p:spTree>
      <p:nvGrpSpPr>
        <p:cNvPr id="1" name=""/>
        <p:cNvGrpSpPr/>
        <p:nvPr/>
      </p:nvGrpSpPr>
      <p:grpSpPr>
        <a:xfrm>
          <a:off x="0" y="0"/>
          <a:ext cx="0" cy="0"/>
          <a:chOff x="0" y="0"/>
          <a:chExt cx="0" cy="0"/>
        </a:xfrm>
      </p:grpSpPr>
      <p:pic>
        <p:nvPicPr>
          <p:cNvPr id="5" name="Picture 7" descr="TFAll_Logo_Stripe_70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78588"/>
            <a:ext cx="91440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750300" y="6537325"/>
            <a:ext cx="393700" cy="276225"/>
          </a:xfrm>
          <a:prstGeom prst="rect">
            <a:avLst/>
          </a:prstGeom>
          <a:noFill/>
        </p:spPr>
        <p:txBody>
          <a:bodyPr>
            <a:spAutoFit/>
          </a:bodyPr>
          <a:lstStyle>
            <a:lvl1pPr eaLnBrk="0" hangingPunct="0">
              <a:defRPr sz="1600">
                <a:solidFill>
                  <a:schemeClr val="tx1"/>
                </a:solidFill>
                <a:latin typeface="Arial" charset="0"/>
                <a:ea typeface="ＭＳ Ｐゴシック" charset="-128"/>
              </a:defRPr>
            </a:lvl1pPr>
            <a:lvl2pPr marL="37931725" indent="-37474525" eaLnBrk="0" hangingPunct="0">
              <a:defRPr sz="1600">
                <a:solidFill>
                  <a:schemeClr val="tx1"/>
                </a:solidFill>
                <a:latin typeface="Arial" charset="0"/>
                <a:ea typeface="ＭＳ Ｐゴシック" charset="-128"/>
              </a:defRPr>
            </a:lvl2pPr>
            <a:lvl3pPr eaLnBrk="0" hangingPunct="0">
              <a:defRPr sz="1600">
                <a:solidFill>
                  <a:schemeClr val="tx1"/>
                </a:solidFill>
                <a:latin typeface="Arial" charset="0"/>
                <a:ea typeface="ＭＳ Ｐゴシック" charset="-128"/>
              </a:defRPr>
            </a:lvl3pPr>
            <a:lvl4pPr eaLnBrk="0" hangingPunct="0">
              <a:defRPr sz="1600">
                <a:solidFill>
                  <a:schemeClr val="tx1"/>
                </a:solidFill>
                <a:latin typeface="Arial" charset="0"/>
                <a:ea typeface="ＭＳ Ｐゴシック" charset="-128"/>
              </a:defRPr>
            </a:lvl4pPr>
            <a:lvl5pPr eaLnBrk="0" hangingPunct="0">
              <a:defRPr sz="1600">
                <a:solidFill>
                  <a:schemeClr val="tx1"/>
                </a:solidFill>
                <a:latin typeface="Arial" charset="0"/>
                <a:ea typeface="ＭＳ Ｐゴシック" charset="-128"/>
              </a:defRPr>
            </a:lvl5pPr>
            <a:lvl6pPr marL="457200" eaLnBrk="0" fontAlgn="base" hangingPunct="0">
              <a:spcBef>
                <a:spcPct val="0"/>
              </a:spcBef>
              <a:spcAft>
                <a:spcPct val="0"/>
              </a:spcAft>
              <a:defRPr sz="1600">
                <a:solidFill>
                  <a:schemeClr val="tx1"/>
                </a:solidFill>
                <a:latin typeface="Arial" charset="0"/>
                <a:ea typeface="ＭＳ Ｐゴシック" charset="-128"/>
              </a:defRPr>
            </a:lvl6pPr>
            <a:lvl7pPr marL="914400" eaLnBrk="0" fontAlgn="base" hangingPunct="0">
              <a:spcBef>
                <a:spcPct val="0"/>
              </a:spcBef>
              <a:spcAft>
                <a:spcPct val="0"/>
              </a:spcAft>
              <a:defRPr sz="1600">
                <a:solidFill>
                  <a:schemeClr val="tx1"/>
                </a:solidFill>
                <a:latin typeface="Arial" charset="0"/>
                <a:ea typeface="ＭＳ Ｐゴシック" charset="-128"/>
              </a:defRPr>
            </a:lvl7pPr>
            <a:lvl8pPr marL="1371600" eaLnBrk="0" fontAlgn="base" hangingPunct="0">
              <a:spcBef>
                <a:spcPct val="0"/>
              </a:spcBef>
              <a:spcAft>
                <a:spcPct val="0"/>
              </a:spcAft>
              <a:defRPr sz="1600">
                <a:solidFill>
                  <a:schemeClr val="tx1"/>
                </a:solidFill>
                <a:latin typeface="Arial" charset="0"/>
                <a:ea typeface="ＭＳ Ｐゴシック" charset="-128"/>
              </a:defRPr>
            </a:lvl8pPr>
            <a:lvl9pPr marL="1828800" eaLnBrk="0" fontAlgn="base" hangingPunct="0">
              <a:spcBef>
                <a:spcPct val="0"/>
              </a:spcBef>
              <a:spcAft>
                <a:spcPct val="0"/>
              </a:spcAft>
              <a:defRPr sz="1600">
                <a:solidFill>
                  <a:schemeClr val="tx1"/>
                </a:solidFill>
                <a:latin typeface="Arial" charset="0"/>
                <a:ea typeface="ＭＳ Ｐゴシック" charset="-128"/>
              </a:defRPr>
            </a:lvl9pPr>
          </a:lstStyle>
          <a:p>
            <a:pPr eaLnBrk="1" fontAlgn="base" hangingPunct="1">
              <a:spcBef>
                <a:spcPct val="0"/>
              </a:spcBef>
              <a:spcAft>
                <a:spcPct val="0"/>
              </a:spcAft>
              <a:defRPr/>
            </a:pPr>
            <a:fld id="{EC674534-3593-4579-A1E1-E0B3A695DD1B}" type="slidenum">
              <a:rPr lang="en-US" sz="1200" b="1" smtClean="0">
                <a:solidFill>
                  <a:srgbClr val="E8E5DD"/>
                </a:solidFill>
              </a:rPr>
              <a:pPr eaLnBrk="1" fontAlgn="base" hangingPunct="1">
                <a:spcBef>
                  <a:spcPct val="0"/>
                </a:spcBef>
                <a:spcAft>
                  <a:spcPct val="0"/>
                </a:spcAft>
                <a:defRPr/>
              </a:pPr>
              <a:t>‹#›</a:t>
            </a:fld>
            <a:endParaRPr lang="en-US" sz="1200" b="1" smtClean="0">
              <a:solidFill>
                <a:srgbClr val="E8E5DD"/>
              </a:solidFill>
            </a:endParaRPr>
          </a:p>
        </p:txBody>
      </p:sp>
      <p:sp>
        <p:nvSpPr>
          <p:cNvPr id="2" name="Title 1"/>
          <p:cNvSpPr>
            <a:spLocks noGrp="1"/>
          </p:cNvSpPr>
          <p:nvPr>
            <p:ph type="title"/>
          </p:nvPr>
        </p:nvSpPr>
        <p:spPr>
          <a:xfrm>
            <a:off x="330200" y="0"/>
            <a:ext cx="8489950" cy="981075"/>
          </a:xfrm>
        </p:spPr>
        <p:txBody>
          <a:bodyPr/>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30200" y="1854201"/>
            <a:ext cx="8489950" cy="4241800"/>
          </a:xfrm>
        </p:spPr>
        <p:txBody>
          <a:bodyPr/>
          <a:lstStyle>
            <a:lvl1pPr marL="182880" indent="-182880">
              <a:lnSpc>
                <a:spcPct val="100000"/>
              </a:lnSpc>
              <a:spcBef>
                <a:spcPts val="700"/>
              </a:spcBef>
              <a:spcAft>
                <a:spcPts val="20"/>
              </a:spcAft>
              <a:buClr>
                <a:schemeClr val="accent1"/>
              </a:buClr>
              <a:buFont typeface="Arial"/>
              <a:buChar char="•"/>
              <a:defRPr sz="1600" baseline="0"/>
            </a:lvl1pPr>
            <a:lvl2pPr marL="365760" indent="-182880">
              <a:lnSpc>
                <a:spcPct val="100000"/>
              </a:lnSpc>
              <a:spcBef>
                <a:spcPts val="700"/>
              </a:spcBef>
              <a:spcAft>
                <a:spcPts val="20"/>
              </a:spcAft>
              <a:buClr>
                <a:schemeClr val="bg1">
                  <a:lumMod val="65000"/>
                </a:schemeClr>
              </a:buClr>
              <a:buFont typeface="Lucida Grande"/>
              <a:buChar char="−"/>
              <a:defRPr sz="1600"/>
            </a:lvl2pPr>
            <a:lvl3pPr marL="548640" indent="-182880">
              <a:lnSpc>
                <a:spcPct val="100000"/>
              </a:lnSpc>
              <a:spcBef>
                <a:spcPts val="700"/>
              </a:spcBef>
              <a:spcAft>
                <a:spcPts val="20"/>
              </a:spcAft>
              <a:buClr>
                <a:schemeClr val="accent1"/>
              </a:buClr>
              <a:buFont typeface="Arial"/>
              <a:buChar char="•"/>
              <a:defRPr sz="1600"/>
            </a:lvl3pPr>
            <a:lvl4pPr marL="731520" indent="-182880">
              <a:lnSpc>
                <a:spcPct val="100000"/>
              </a:lnSpc>
              <a:spcBef>
                <a:spcPts val="700"/>
              </a:spcBef>
              <a:spcAft>
                <a:spcPts val="20"/>
              </a:spcAft>
              <a:buClr>
                <a:schemeClr val="bg1">
                  <a:lumMod val="65000"/>
                </a:schemeClr>
              </a:buClr>
              <a:buFont typeface="Lucida Grande"/>
              <a:buChar char="−"/>
              <a:defRPr sz="1600"/>
            </a:lvl4pPr>
            <a:lvl5pPr marL="914400" indent="-182880">
              <a:lnSpc>
                <a:spcPct val="100000"/>
              </a:lnSpc>
              <a:spcBef>
                <a:spcPts val="700"/>
              </a:spcBef>
              <a:spcAft>
                <a:spcPts val="20"/>
              </a:spcAft>
              <a:buClr>
                <a:schemeClr val="accent1"/>
              </a:buClr>
              <a:buFont typeface="Arial"/>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p:nvPr>
        </p:nvSpPr>
        <p:spPr>
          <a:xfrm>
            <a:off x="330200" y="1016000"/>
            <a:ext cx="8491538" cy="660400"/>
          </a:xfrm>
        </p:spPr>
        <p:txBody>
          <a:bodyPr/>
          <a:lstStyle>
            <a:lvl1pPr marL="0">
              <a:lnSpc>
                <a:spcPct val="100000"/>
              </a:lnSpc>
              <a:buNone/>
              <a:defRPr sz="1800">
                <a:solidFill>
                  <a:schemeClr val="accent1"/>
                </a:solidFill>
              </a:defRPr>
            </a:lvl1pPr>
            <a:lvl2pPr>
              <a:buNone/>
              <a:defRPr sz="1400">
                <a:solidFill>
                  <a:schemeClr val="accent1"/>
                </a:solidFill>
              </a:defRPr>
            </a:lvl2pPr>
            <a:lvl3pPr>
              <a:buNone/>
              <a:defRPr sz="1400">
                <a:solidFill>
                  <a:schemeClr val="accent1"/>
                </a:solidFill>
              </a:defRPr>
            </a:lvl3pPr>
            <a:lvl4pPr>
              <a:buNone/>
              <a:defRPr sz="1400">
                <a:solidFill>
                  <a:schemeClr val="accent1"/>
                </a:solidFill>
              </a:defRPr>
            </a:lvl4pPr>
            <a:lvl5pPr>
              <a:buNone/>
              <a:defRPr sz="1400">
                <a:solidFill>
                  <a:schemeClr val="accent1"/>
                </a:solidFill>
              </a:defRPr>
            </a:lvl5pPr>
          </a:lstStyle>
          <a:p>
            <a:pPr lvl="0"/>
            <a:r>
              <a:rPr lang="en-US" dirty="0" smtClean="0"/>
              <a:t>Click to edit Master text styles</a:t>
            </a:r>
          </a:p>
        </p:txBody>
      </p:sp>
    </p:spTree>
    <p:extLst>
      <p:ext uri="{BB962C8B-B14F-4D97-AF65-F5344CB8AC3E}">
        <p14:creationId xmlns:p14="http://schemas.microsoft.com/office/powerpoint/2010/main" val="509390589"/>
      </p:ext>
    </p:extLst>
  </p:cSld>
  <p:clrMapOvr>
    <a:masterClrMapping/>
  </p:clrMapOvr>
  <p:hf hdr="0" ftr="0" dt="0"/>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cSld name="3_Title and Content">
    <p:spTree>
      <p:nvGrpSpPr>
        <p:cNvPr id="1" name=""/>
        <p:cNvGrpSpPr/>
        <p:nvPr/>
      </p:nvGrpSpPr>
      <p:grpSpPr>
        <a:xfrm>
          <a:off x="0" y="0"/>
          <a:ext cx="0" cy="0"/>
          <a:chOff x="0" y="0"/>
          <a:chExt cx="0" cy="0"/>
        </a:xfrm>
      </p:grpSpPr>
      <p:pic>
        <p:nvPicPr>
          <p:cNvPr id="5" name="Picture 7" descr="TFAll_Logo_Stripe_70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78588"/>
            <a:ext cx="91440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750300" y="6537325"/>
            <a:ext cx="393700" cy="276225"/>
          </a:xfrm>
          <a:prstGeom prst="rect">
            <a:avLst/>
          </a:prstGeom>
          <a:noFill/>
        </p:spPr>
        <p:txBody>
          <a:bodyPr>
            <a:spAutoFit/>
          </a:bodyPr>
          <a:lstStyle>
            <a:lvl1pPr eaLnBrk="0" hangingPunct="0">
              <a:defRPr sz="1600">
                <a:solidFill>
                  <a:schemeClr val="tx1"/>
                </a:solidFill>
                <a:latin typeface="Arial" charset="0"/>
                <a:ea typeface="ＭＳ Ｐゴシック" charset="-128"/>
              </a:defRPr>
            </a:lvl1pPr>
            <a:lvl2pPr marL="37931725" indent="-37474525" eaLnBrk="0" hangingPunct="0">
              <a:defRPr sz="1600">
                <a:solidFill>
                  <a:schemeClr val="tx1"/>
                </a:solidFill>
                <a:latin typeface="Arial" charset="0"/>
                <a:ea typeface="ＭＳ Ｐゴシック" charset="-128"/>
              </a:defRPr>
            </a:lvl2pPr>
            <a:lvl3pPr eaLnBrk="0" hangingPunct="0">
              <a:defRPr sz="1600">
                <a:solidFill>
                  <a:schemeClr val="tx1"/>
                </a:solidFill>
                <a:latin typeface="Arial" charset="0"/>
                <a:ea typeface="ＭＳ Ｐゴシック" charset="-128"/>
              </a:defRPr>
            </a:lvl3pPr>
            <a:lvl4pPr eaLnBrk="0" hangingPunct="0">
              <a:defRPr sz="1600">
                <a:solidFill>
                  <a:schemeClr val="tx1"/>
                </a:solidFill>
                <a:latin typeface="Arial" charset="0"/>
                <a:ea typeface="ＭＳ Ｐゴシック" charset="-128"/>
              </a:defRPr>
            </a:lvl4pPr>
            <a:lvl5pPr eaLnBrk="0" hangingPunct="0">
              <a:defRPr sz="1600">
                <a:solidFill>
                  <a:schemeClr val="tx1"/>
                </a:solidFill>
                <a:latin typeface="Arial" charset="0"/>
                <a:ea typeface="ＭＳ Ｐゴシック" charset="-128"/>
              </a:defRPr>
            </a:lvl5pPr>
            <a:lvl6pPr marL="457200" eaLnBrk="0" fontAlgn="base" hangingPunct="0">
              <a:spcBef>
                <a:spcPct val="0"/>
              </a:spcBef>
              <a:spcAft>
                <a:spcPct val="0"/>
              </a:spcAft>
              <a:defRPr sz="1600">
                <a:solidFill>
                  <a:schemeClr val="tx1"/>
                </a:solidFill>
                <a:latin typeface="Arial" charset="0"/>
                <a:ea typeface="ＭＳ Ｐゴシック" charset="-128"/>
              </a:defRPr>
            </a:lvl6pPr>
            <a:lvl7pPr marL="914400" eaLnBrk="0" fontAlgn="base" hangingPunct="0">
              <a:spcBef>
                <a:spcPct val="0"/>
              </a:spcBef>
              <a:spcAft>
                <a:spcPct val="0"/>
              </a:spcAft>
              <a:defRPr sz="1600">
                <a:solidFill>
                  <a:schemeClr val="tx1"/>
                </a:solidFill>
                <a:latin typeface="Arial" charset="0"/>
                <a:ea typeface="ＭＳ Ｐゴシック" charset="-128"/>
              </a:defRPr>
            </a:lvl7pPr>
            <a:lvl8pPr marL="1371600" eaLnBrk="0" fontAlgn="base" hangingPunct="0">
              <a:spcBef>
                <a:spcPct val="0"/>
              </a:spcBef>
              <a:spcAft>
                <a:spcPct val="0"/>
              </a:spcAft>
              <a:defRPr sz="1600">
                <a:solidFill>
                  <a:schemeClr val="tx1"/>
                </a:solidFill>
                <a:latin typeface="Arial" charset="0"/>
                <a:ea typeface="ＭＳ Ｐゴシック" charset="-128"/>
              </a:defRPr>
            </a:lvl8pPr>
            <a:lvl9pPr marL="1828800" eaLnBrk="0" fontAlgn="base" hangingPunct="0">
              <a:spcBef>
                <a:spcPct val="0"/>
              </a:spcBef>
              <a:spcAft>
                <a:spcPct val="0"/>
              </a:spcAft>
              <a:defRPr sz="1600">
                <a:solidFill>
                  <a:schemeClr val="tx1"/>
                </a:solidFill>
                <a:latin typeface="Arial" charset="0"/>
                <a:ea typeface="ＭＳ Ｐゴシック" charset="-128"/>
              </a:defRPr>
            </a:lvl9pPr>
          </a:lstStyle>
          <a:p>
            <a:pPr eaLnBrk="1" fontAlgn="base" hangingPunct="1">
              <a:spcBef>
                <a:spcPct val="0"/>
              </a:spcBef>
              <a:spcAft>
                <a:spcPct val="0"/>
              </a:spcAft>
              <a:defRPr/>
            </a:pPr>
            <a:fld id="{9EED29C5-58F4-4EAB-8C74-DD662566D506}" type="slidenum">
              <a:rPr lang="en-US" sz="1200" b="1">
                <a:solidFill>
                  <a:srgbClr val="E8E5DD"/>
                </a:solidFill>
              </a:rPr>
              <a:pPr eaLnBrk="1" fontAlgn="base" hangingPunct="1">
                <a:spcBef>
                  <a:spcPct val="0"/>
                </a:spcBef>
                <a:spcAft>
                  <a:spcPct val="0"/>
                </a:spcAft>
                <a:defRPr/>
              </a:pPr>
              <a:t>‹#›</a:t>
            </a:fld>
            <a:endParaRPr lang="en-US" sz="1200" b="1">
              <a:solidFill>
                <a:srgbClr val="E8E5DD"/>
              </a:solidFill>
            </a:endParaRPr>
          </a:p>
        </p:txBody>
      </p:sp>
      <p:sp>
        <p:nvSpPr>
          <p:cNvPr id="2" name="Title 1"/>
          <p:cNvSpPr>
            <a:spLocks noGrp="1"/>
          </p:cNvSpPr>
          <p:nvPr>
            <p:ph type="title"/>
          </p:nvPr>
        </p:nvSpPr>
        <p:spPr>
          <a:xfrm>
            <a:off x="330200" y="0"/>
            <a:ext cx="8489950" cy="981075"/>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30200" y="1854201"/>
            <a:ext cx="8489950" cy="4241800"/>
          </a:xfrm>
        </p:spPr>
        <p:txBody>
          <a:bodyPr/>
          <a:lstStyle>
            <a:lvl1pPr marL="182880" indent="-182880">
              <a:lnSpc>
                <a:spcPct val="100000"/>
              </a:lnSpc>
              <a:spcBef>
                <a:spcPts val="700"/>
              </a:spcBef>
              <a:spcAft>
                <a:spcPts val="20"/>
              </a:spcAft>
              <a:buClr>
                <a:schemeClr val="accent1"/>
              </a:buClr>
              <a:buFont typeface="Arial"/>
              <a:buChar char="•"/>
              <a:defRPr sz="1200" baseline="0"/>
            </a:lvl1pPr>
            <a:lvl2pPr marL="365760" indent="-182880">
              <a:lnSpc>
                <a:spcPct val="100000"/>
              </a:lnSpc>
              <a:spcBef>
                <a:spcPts val="700"/>
              </a:spcBef>
              <a:spcAft>
                <a:spcPts val="20"/>
              </a:spcAft>
              <a:buClr>
                <a:schemeClr val="bg1">
                  <a:lumMod val="65000"/>
                </a:schemeClr>
              </a:buClr>
              <a:buFont typeface="Lucida Grande"/>
              <a:buChar char="−"/>
              <a:defRPr sz="1200"/>
            </a:lvl2pPr>
            <a:lvl3pPr marL="548640" indent="-182880">
              <a:lnSpc>
                <a:spcPct val="100000"/>
              </a:lnSpc>
              <a:spcBef>
                <a:spcPts val="700"/>
              </a:spcBef>
              <a:spcAft>
                <a:spcPts val="20"/>
              </a:spcAft>
              <a:buClr>
                <a:schemeClr val="accent1"/>
              </a:buClr>
              <a:buFont typeface="Arial"/>
              <a:buChar char="•"/>
              <a:defRPr sz="1200"/>
            </a:lvl3pPr>
            <a:lvl4pPr marL="731520" indent="-182880">
              <a:lnSpc>
                <a:spcPct val="100000"/>
              </a:lnSpc>
              <a:spcBef>
                <a:spcPts val="700"/>
              </a:spcBef>
              <a:spcAft>
                <a:spcPts val="20"/>
              </a:spcAft>
              <a:buClr>
                <a:schemeClr val="bg1">
                  <a:lumMod val="65000"/>
                </a:schemeClr>
              </a:buClr>
              <a:buFont typeface="Lucida Grande"/>
              <a:buChar char="−"/>
              <a:defRPr sz="1200"/>
            </a:lvl4pPr>
            <a:lvl5pPr marL="914400" indent="-182880">
              <a:lnSpc>
                <a:spcPct val="100000"/>
              </a:lnSpc>
              <a:spcBef>
                <a:spcPts val="700"/>
              </a:spcBef>
              <a:spcAft>
                <a:spcPts val="20"/>
              </a:spcAft>
              <a:buClr>
                <a:schemeClr val="accent1"/>
              </a:buClr>
              <a:buFont typeface="Arial"/>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p:nvPr>
        </p:nvSpPr>
        <p:spPr>
          <a:xfrm>
            <a:off x="330200" y="1016000"/>
            <a:ext cx="8491538" cy="660400"/>
          </a:xfrm>
        </p:spPr>
        <p:txBody>
          <a:bodyPr/>
          <a:lstStyle>
            <a:lvl1pPr marL="0">
              <a:lnSpc>
                <a:spcPct val="100000"/>
              </a:lnSpc>
              <a:buNone/>
              <a:defRPr sz="1400">
                <a:solidFill>
                  <a:schemeClr val="accent1"/>
                </a:solidFill>
              </a:defRPr>
            </a:lvl1pPr>
            <a:lvl2pPr>
              <a:buNone/>
              <a:defRPr sz="1400">
                <a:solidFill>
                  <a:schemeClr val="accent1"/>
                </a:solidFill>
              </a:defRPr>
            </a:lvl2pPr>
            <a:lvl3pPr>
              <a:buNone/>
              <a:defRPr sz="1400">
                <a:solidFill>
                  <a:schemeClr val="accent1"/>
                </a:solidFill>
              </a:defRPr>
            </a:lvl3pPr>
            <a:lvl4pPr>
              <a:buNone/>
              <a:defRPr sz="1400">
                <a:solidFill>
                  <a:schemeClr val="accent1"/>
                </a:solidFill>
              </a:defRPr>
            </a:lvl4pPr>
            <a:lvl5pPr>
              <a:buNone/>
              <a:defRPr sz="1400">
                <a:solidFill>
                  <a:schemeClr val="accent1"/>
                </a:solidFill>
              </a:defRPr>
            </a:lvl5pPr>
          </a:lstStyle>
          <a:p>
            <a:pPr lvl="0"/>
            <a:r>
              <a:rPr lang="en-US" smtClean="0"/>
              <a:t>Click to edit Master text styles</a:t>
            </a:r>
          </a:p>
        </p:txBody>
      </p:sp>
    </p:spTree>
    <p:extLst>
      <p:ext uri="{BB962C8B-B14F-4D97-AF65-F5344CB8AC3E}">
        <p14:creationId xmlns:p14="http://schemas.microsoft.com/office/powerpoint/2010/main" val="1861303088"/>
      </p:ext>
    </p:extLst>
  </p:cSld>
  <p:clrMapOvr>
    <a:masterClrMapping/>
  </p:clrMapOvr>
  <p:hf hdr="0" ftr="0" dt="0"/>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871530610_2741cb2c1c_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8513" y="2290763"/>
            <a:ext cx="2921000" cy="202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eader-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19838"/>
            <a:ext cx="91440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442913" y="2151063"/>
            <a:ext cx="5135562" cy="1096962"/>
          </a:xfrm>
        </p:spPr>
        <p:txBody>
          <a:bodyPr anchor="t"/>
          <a:lstStyle>
            <a:lvl1pPr>
              <a:defRPr sz="3200"/>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454025" y="3387725"/>
            <a:ext cx="5124450" cy="939800"/>
          </a:xfrm>
        </p:spPr>
        <p:txBody>
          <a:bodyPr anchor="ctr"/>
          <a:lstStyle>
            <a:lvl1pPr marL="0" indent="0">
              <a:buFontTx/>
              <a:buNone/>
              <a:defRPr sz="1800" b="1">
                <a:solidFill>
                  <a:srgbClr val="AD3228"/>
                </a:solidFill>
              </a:defRPr>
            </a:lvl1pPr>
          </a:lstStyle>
          <a:p>
            <a:pPr lvl="0"/>
            <a:r>
              <a:rPr lang="en-US" noProof="0" smtClean="0"/>
              <a:t>Click to edit Master subtitle style</a:t>
            </a:r>
          </a:p>
        </p:txBody>
      </p:sp>
    </p:spTree>
    <p:extLst>
      <p:ext uri="{BB962C8B-B14F-4D97-AF65-F5344CB8AC3E}">
        <p14:creationId xmlns:p14="http://schemas.microsoft.com/office/powerpoint/2010/main" val="3998934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330200" y="0"/>
            <a:ext cx="8489949" cy="981074"/>
          </a:xfrm>
          <a:prstGeom prst="rect">
            <a:avLst/>
          </a:prstGeom>
          <a:noFill/>
          <a:ln>
            <a:noFill/>
          </a:ln>
        </p:spPr>
        <p:txBody>
          <a:bodyPr lIns="91425" tIns="91425" rIns="91425" bIns="91425" anchor="t" anchorCtr="0"/>
          <a:lstStyle>
            <a:lvl1pPr rtl="0">
              <a:defRPr sz="2400"/>
            </a:lvl1pPr>
            <a:lvl2pPr>
              <a:defRPr/>
            </a:lvl2pPr>
            <a:lvl3pPr>
              <a:defRPr/>
            </a:lvl3pPr>
            <a:lvl4pPr>
              <a:defRPr/>
            </a:lvl4pPr>
            <a:lvl5pPr>
              <a:defRPr/>
            </a:lvl5pPr>
            <a:lvl6pPr>
              <a:defRPr/>
            </a:lvl6pPr>
            <a:lvl7pPr>
              <a:defRPr/>
            </a:lvl7pPr>
            <a:lvl8pPr>
              <a:defRPr/>
            </a:lvl8pPr>
            <a:lvl9pPr>
              <a:defRPr/>
            </a:lvl9pPr>
          </a:lstStyle>
          <a:p>
            <a:endParaRPr/>
          </a:p>
        </p:txBody>
      </p:sp>
      <p:sp>
        <p:nvSpPr>
          <p:cNvPr id="42" name="Shape 42"/>
          <p:cNvSpPr txBox="1">
            <a:spLocks noGrp="1"/>
          </p:cNvSpPr>
          <p:nvPr>
            <p:ph type="body" idx="1"/>
          </p:nvPr>
        </p:nvSpPr>
        <p:spPr>
          <a:xfrm>
            <a:off x="330200" y="1854200"/>
            <a:ext cx="8489949" cy="4241799"/>
          </a:xfrm>
          <a:prstGeom prst="rect">
            <a:avLst/>
          </a:prstGeom>
          <a:noFill/>
          <a:ln>
            <a:noFill/>
          </a:ln>
        </p:spPr>
        <p:txBody>
          <a:bodyPr lIns="91425" tIns="91425" rIns="91425" bIns="91425" anchor="t" anchorCtr="0"/>
          <a:lstStyle>
            <a:lvl1pPr marL="182880" indent="-122554" rtl="0">
              <a:lnSpc>
                <a:spcPct val="100000"/>
              </a:lnSpc>
              <a:spcBef>
                <a:spcPts val="700"/>
              </a:spcBef>
              <a:spcAft>
                <a:spcPts val="20"/>
              </a:spcAft>
              <a:buClr>
                <a:schemeClr val="accent1"/>
              </a:buClr>
              <a:buFont typeface="Arial"/>
              <a:buChar char="•"/>
              <a:defRPr sz="1600" baseline="0"/>
            </a:lvl1pPr>
            <a:lvl2pPr marL="365760" indent="-127634" rtl="0">
              <a:lnSpc>
                <a:spcPct val="100000"/>
              </a:lnSpc>
              <a:spcBef>
                <a:spcPts val="700"/>
              </a:spcBef>
              <a:spcAft>
                <a:spcPts val="20"/>
              </a:spcAft>
              <a:buClr>
                <a:srgbClr val="A5A5A5"/>
              </a:buClr>
              <a:buFont typeface="Arial"/>
              <a:buChar char="•"/>
              <a:defRPr sz="1600"/>
            </a:lvl2pPr>
            <a:lvl3pPr marL="548640" indent="-132715" rtl="0">
              <a:lnSpc>
                <a:spcPct val="100000"/>
              </a:lnSpc>
              <a:spcBef>
                <a:spcPts val="700"/>
              </a:spcBef>
              <a:spcAft>
                <a:spcPts val="20"/>
              </a:spcAft>
              <a:buClr>
                <a:schemeClr val="accent1"/>
              </a:buClr>
              <a:buFont typeface="Arial"/>
              <a:buChar char="•"/>
              <a:defRPr sz="1600"/>
            </a:lvl3pPr>
            <a:lvl4pPr marL="731520" indent="-125094" rtl="0">
              <a:lnSpc>
                <a:spcPct val="100000"/>
              </a:lnSpc>
              <a:spcBef>
                <a:spcPts val="700"/>
              </a:spcBef>
              <a:spcAft>
                <a:spcPts val="20"/>
              </a:spcAft>
              <a:buClr>
                <a:srgbClr val="A5A5A5"/>
              </a:buClr>
              <a:buFont typeface="Arial"/>
              <a:buChar char="•"/>
              <a:defRPr sz="1600"/>
            </a:lvl4pPr>
            <a:lvl5pPr marL="914400" indent="-130175" rtl="0">
              <a:lnSpc>
                <a:spcPct val="100000"/>
              </a:lnSpc>
              <a:spcBef>
                <a:spcPts val="700"/>
              </a:spcBef>
              <a:spcAft>
                <a:spcPts val="20"/>
              </a:spcAft>
              <a:buClr>
                <a:schemeClr val="accent1"/>
              </a:buClr>
              <a:buFont typeface="Arial"/>
              <a:buChar char="•"/>
              <a:defRPr sz="1600"/>
            </a:lvl5pPr>
            <a:lvl6pPr>
              <a:defRPr/>
            </a:lvl6pPr>
            <a:lvl7pPr>
              <a:defRPr/>
            </a:lvl7pPr>
            <a:lvl8pPr>
              <a:defRPr/>
            </a:lvl8pPr>
            <a:lvl9pPr>
              <a:defRPr/>
            </a:lvl9pPr>
          </a:lstStyle>
          <a:p>
            <a:endParaRPr/>
          </a:p>
        </p:txBody>
      </p:sp>
      <p:sp>
        <p:nvSpPr>
          <p:cNvPr id="43" name="Shape 43"/>
          <p:cNvSpPr txBox="1">
            <a:spLocks noGrp="1"/>
          </p:cNvSpPr>
          <p:nvPr>
            <p:ph type="body" idx="2"/>
          </p:nvPr>
        </p:nvSpPr>
        <p:spPr>
          <a:xfrm>
            <a:off x="330200" y="1016000"/>
            <a:ext cx="8491538" cy="660400"/>
          </a:xfrm>
          <a:prstGeom prst="rect">
            <a:avLst/>
          </a:prstGeom>
          <a:noFill/>
          <a:ln>
            <a:noFill/>
          </a:ln>
        </p:spPr>
        <p:txBody>
          <a:bodyPr lIns="91425" tIns="91425" rIns="91425" bIns="91425" anchor="t" anchorCtr="0"/>
          <a:lstStyle>
            <a:lvl1pPr marL="0" rtl="0">
              <a:lnSpc>
                <a:spcPct val="100000"/>
              </a:lnSpc>
              <a:buClr>
                <a:schemeClr val="accent1"/>
              </a:buClr>
              <a:buFont typeface="Arial"/>
              <a:buNone/>
              <a:defRPr sz="1800">
                <a:solidFill>
                  <a:schemeClr val="accent1"/>
                </a:solidFill>
              </a:defRPr>
            </a:lvl1pPr>
            <a:lvl2pPr rtl="0">
              <a:buClr>
                <a:schemeClr val="accent1"/>
              </a:buClr>
              <a:buFont typeface="Arial"/>
              <a:buNone/>
              <a:defRPr sz="1400">
                <a:solidFill>
                  <a:schemeClr val="accent1"/>
                </a:solidFill>
              </a:defRPr>
            </a:lvl2pPr>
            <a:lvl3pPr rtl="0">
              <a:buClr>
                <a:schemeClr val="accent1"/>
              </a:buClr>
              <a:buFont typeface="Arial"/>
              <a:buNone/>
              <a:defRPr sz="1400">
                <a:solidFill>
                  <a:schemeClr val="accent1"/>
                </a:solidFill>
              </a:defRPr>
            </a:lvl3pPr>
            <a:lvl4pPr rtl="0">
              <a:buClr>
                <a:schemeClr val="accent1"/>
              </a:buClr>
              <a:buFont typeface="Arial"/>
              <a:buNone/>
              <a:defRPr sz="1400">
                <a:solidFill>
                  <a:schemeClr val="accent1"/>
                </a:solidFill>
              </a:defRPr>
            </a:lvl4pPr>
            <a:lvl5pPr rtl="0">
              <a:buClr>
                <a:schemeClr val="accent1"/>
              </a:buClr>
              <a:buFont typeface="Arial"/>
              <a:buNone/>
              <a:defRPr sz="1400">
                <a:solidFill>
                  <a:schemeClr val="accent1"/>
                </a:solidFill>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104512123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F33B651A-5DFD-40D1-98C3-4BBEC5B35A7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143793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4DA7D76B-48B0-4DD0-9975-AFDD66C9263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2129424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2263" y="1600200"/>
            <a:ext cx="4171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00200"/>
            <a:ext cx="41735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33A07BC7-1EB5-4323-BDC6-F1F24AA270C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3357558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2C282FA1-F340-44BE-8218-06D6E5E7895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4896494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DC250CD2-15DE-477E-954A-159566C63FD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2494113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E8C3B56-778A-4B94-80B8-986C53440AD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7833868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1B5AA1C-BF0C-46C9-BF55-287A5979F20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0061065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5AC26B2-A739-4DE5-91F3-674173827CA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7837634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E6C64038-215E-4D07-924F-9DF7EA0E159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8851772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0"/>
            <a:ext cx="2124075" cy="61261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2263" y="0"/>
            <a:ext cx="6221412"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F306F76D-B316-416F-A5D8-16CB9D8602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52344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3"/>
        <p:cNvGrpSpPr/>
        <p:nvPr/>
      </p:nvGrpSpPr>
      <p:grpSpPr>
        <a:xfrm>
          <a:off x="0" y="0"/>
          <a:ext cx="0" cy="0"/>
          <a:chOff x="0" y="0"/>
          <a:chExt cx="0" cy="0"/>
        </a:xfrm>
      </p:grpSpPr>
    </p:spTree>
    <p:extLst>
      <p:ext uri="{BB962C8B-B14F-4D97-AF65-F5344CB8AC3E}">
        <p14:creationId xmlns:p14="http://schemas.microsoft.com/office/powerpoint/2010/main" val="337755891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2263" y="0"/>
            <a:ext cx="8497887" cy="98107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22263" y="1600200"/>
            <a:ext cx="8497887" cy="4525963"/>
          </a:xfrm>
        </p:spPr>
        <p:txBody>
          <a:bodyPr/>
          <a:lstStyle/>
          <a:p>
            <a:pPr lvl="0"/>
            <a:endParaRPr lang="en-GB"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3138F212-BACD-4DA1-89AF-3F849B652FE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9470459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22263" y="0"/>
            <a:ext cx="8497887" cy="6126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9008854D-AEFE-463C-B2E3-3B762F4688B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4510286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2263" y="0"/>
            <a:ext cx="8497887" cy="9810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22263" y="1600200"/>
            <a:ext cx="417195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00200"/>
            <a:ext cx="4173537"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77D38713-D747-426E-BFA3-DA4D44C9FD8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7672286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22263" y="0"/>
            <a:ext cx="8497887" cy="981075"/>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322263" y="1600200"/>
            <a:ext cx="8497887" cy="4525963"/>
          </a:xfrm>
        </p:spPr>
        <p:txBody>
          <a:bodyPr/>
          <a:lstStyle/>
          <a:p>
            <a:pPr lvl="0"/>
            <a:endParaRPr lang="en-GB"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7E7E5BA0-FC9B-4715-B9C7-BC30721958B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9017065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cSld name="2_Title and Content">
    <p:spTree>
      <p:nvGrpSpPr>
        <p:cNvPr id="1" name=""/>
        <p:cNvGrpSpPr/>
        <p:nvPr/>
      </p:nvGrpSpPr>
      <p:grpSpPr>
        <a:xfrm>
          <a:off x="0" y="0"/>
          <a:ext cx="0" cy="0"/>
          <a:chOff x="0" y="0"/>
          <a:chExt cx="0" cy="0"/>
        </a:xfrm>
      </p:grpSpPr>
      <p:pic>
        <p:nvPicPr>
          <p:cNvPr id="5" name="Picture 7" descr="TFAll_Logo_Stripe_70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78588"/>
            <a:ext cx="91440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750300" y="6537325"/>
            <a:ext cx="393700" cy="276225"/>
          </a:xfrm>
          <a:prstGeom prst="rect">
            <a:avLst/>
          </a:prstGeom>
          <a:noFill/>
        </p:spPr>
        <p:txBody>
          <a:bodyPr>
            <a:spAutoFit/>
          </a:bodyPr>
          <a:lstStyle>
            <a:lvl1pPr eaLnBrk="0" hangingPunct="0">
              <a:defRPr sz="1600">
                <a:solidFill>
                  <a:schemeClr val="tx1"/>
                </a:solidFill>
                <a:latin typeface="Arial" pitchFamily="34" charset="0"/>
                <a:ea typeface="ＭＳ Ｐゴシック" pitchFamily="34" charset="-128"/>
              </a:defRPr>
            </a:lvl1pPr>
            <a:lvl2pPr marL="37931725" indent="-37474525" eaLnBrk="0" hangingPunct="0">
              <a:defRPr sz="1600">
                <a:solidFill>
                  <a:schemeClr val="tx1"/>
                </a:solidFill>
                <a:latin typeface="Arial" pitchFamily="34" charset="0"/>
                <a:ea typeface="ＭＳ Ｐゴシック" pitchFamily="34" charset="-128"/>
              </a:defRPr>
            </a:lvl2pPr>
            <a:lvl3pPr eaLnBrk="0" hangingPunct="0">
              <a:defRPr sz="1600">
                <a:solidFill>
                  <a:schemeClr val="tx1"/>
                </a:solidFill>
                <a:latin typeface="Arial" pitchFamily="34" charset="0"/>
                <a:ea typeface="ＭＳ Ｐゴシック" pitchFamily="34" charset="-128"/>
              </a:defRPr>
            </a:lvl3pPr>
            <a:lvl4pPr eaLnBrk="0" hangingPunct="0">
              <a:defRPr sz="1600">
                <a:solidFill>
                  <a:schemeClr val="tx1"/>
                </a:solidFill>
                <a:latin typeface="Arial" pitchFamily="34" charset="0"/>
                <a:ea typeface="ＭＳ Ｐゴシック" pitchFamily="34" charset="-128"/>
              </a:defRPr>
            </a:lvl4pPr>
            <a:lvl5pPr eaLnBrk="0" hangingPunct="0">
              <a:defRPr sz="16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fld id="{5641FB08-E340-48B0-8C54-968DC0F8DAAA}" type="slidenum">
              <a:rPr lang="en-US" sz="1200" b="1" smtClean="0">
                <a:solidFill>
                  <a:srgbClr val="E8E5DD"/>
                </a:solidFill>
              </a:rPr>
              <a:pPr algn="ctr" eaLnBrk="1" fontAlgn="base" hangingPunct="1">
                <a:spcBef>
                  <a:spcPct val="0"/>
                </a:spcBef>
                <a:spcAft>
                  <a:spcPct val="0"/>
                </a:spcAft>
                <a:defRPr/>
              </a:pPr>
              <a:t>‹#›</a:t>
            </a:fld>
            <a:endParaRPr lang="en-US" sz="1200" b="1" smtClean="0">
              <a:solidFill>
                <a:srgbClr val="E8E5DD"/>
              </a:solidFill>
            </a:endParaRPr>
          </a:p>
        </p:txBody>
      </p:sp>
      <p:sp>
        <p:nvSpPr>
          <p:cNvPr id="2" name="Title 1"/>
          <p:cNvSpPr>
            <a:spLocks noGrp="1"/>
          </p:cNvSpPr>
          <p:nvPr>
            <p:ph type="title"/>
          </p:nvPr>
        </p:nvSpPr>
        <p:spPr>
          <a:xfrm>
            <a:off x="330200" y="0"/>
            <a:ext cx="8489950" cy="981075"/>
          </a:xfrm>
        </p:spPr>
        <p:txBody>
          <a:bodyPr/>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30200" y="1854201"/>
            <a:ext cx="8489950" cy="4241800"/>
          </a:xfrm>
          <a:prstGeom prst="rect">
            <a:avLst/>
          </a:prstGeom>
        </p:spPr>
        <p:txBody>
          <a:bodyPr/>
          <a:lstStyle>
            <a:lvl1pPr marL="182880" indent="-182880">
              <a:lnSpc>
                <a:spcPct val="80000"/>
              </a:lnSpc>
              <a:spcBef>
                <a:spcPts val="700"/>
              </a:spcBef>
              <a:spcAft>
                <a:spcPts val="20"/>
              </a:spcAft>
              <a:buClr>
                <a:schemeClr val="accent1"/>
              </a:buClr>
              <a:buFont typeface="Arial"/>
              <a:buChar char="•"/>
              <a:defRPr sz="1600" baseline="0"/>
            </a:lvl1pPr>
            <a:lvl2pPr marL="365760" indent="-182880">
              <a:lnSpc>
                <a:spcPct val="80000"/>
              </a:lnSpc>
              <a:spcBef>
                <a:spcPts val="700"/>
              </a:spcBef>
              <a:spcAft>
                <a:spcPts val="20"/>
              </a:spcAft>
              <a:buClr>
                <a:schemeClr val="bg1">
                  <a:lumMod val="65000"/>
                </a:schemeClr>
              </a:buClr>
              <a:buFont typeface="Lucida Grande"/>
              <a:buChar char="−"/>
              <a:defRPr sz="1600"/>
            </a:lvl2pPr>
            <a:lvl3pPr marL="548640" indent="-182880">
              <a:lnSpc>
                <a:spcPct val="80000"/>
              </a:lnSpc>
              <a:spcBef>
                <a:spcPts val="700"/>
              </a:spcBef>
              <a:spcAft>
                <a:spcPts val="20"/>
              </a:spcAft>
              <a:buClr>
                <a:schemeClr val="accent1"/>
              </a:buClr>
              <a:buFont typeface="Arial"/>
              <a:buChar char="•"/>
              <a:defRPr sz="1600"/>
            </a:lvl3pPr>
            <a:lvl4pPr marL="731520" indent="-182880">
              <a:lnSpc>
                <a:spcPct val="80000"/>
              </a:lnSpc>
              <a:spcBef>
                <a:spcPts val="700"/>
              </a:spcBef>
              <a:spcAft>
                <a:spcPts val="20"/>
              </a:spcAft>
              <a:buClr>
                <a:schemeClr val="bg1">
                  <a:lumMod val="65000"/>
                </a:schemeClr>
              </a:buClr>
              <a:buFont typeface="Lucida Grande"/>
              <a:buChar char="−"/>
              <a:defRPr sz="1600"/>
            </a:lvl4pPr>
            <a:lvl5pPr marL="914400" indent="-182880">
              <a:lnSpc>
                <a:spcPct val="80000"/>
              </a:lnSpc>
              <a:spcBef>
                <a:spcPts val="700"/>
              </a:spcBef>
              <a:spcAft>
                <a:spcPts val="20"/>
              </a:spcAft>
              <a:buClr>
                <a:schemeClr val="accent1"/>
              </a:buClr>
              <a:buFont typeface="Arial"/>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p:nvPr>
        </p:nvSpPr>
        <p:spPr>
          <a:xfrm>
            <a:off x="330200" y="1016000"/>
            <a:ext cx="8491538" cy="660400"/>
          </a:xfrm>
          <a:prstGeom prst="rect">
            <a:avLst/>
          </a:prstGeom>
        </p:spPr>
        <p:txBody>
          <a:bodyPr/>
          <a:lstStyle>
            <a:lvl1pPr marL="0">
              <a:lnSpc>
                <a:spcPct val="100000"/>
              </a:lnSpc>
              <a:buNone/>
              <a:defRPr sz="1800">
                <a:solidFill>
                  <a:schemeClr val="accent1"/>
                </a:solidFill>
              </a:defRPr>
            </a:lvl1pPr>
            <a:lvl2pPr>
              <a:buNone/>
              <a:defRPr sz="1400">
                <a:solidFill>
                  <a:schemeClr val="accent1"/>
                </a:solidFill>
              </a:defRPr>
            </a:lvl2pPr>
            <a:lvl3pPr>
              <a:buNone/>
              <a:defRPr sz="1400">
                <a:solidFill>
                  <a:schemeClr val="accent1"/>
                </a:solidFill>
              </a:defRPr>
            </a:lvl3pPr>
            <a:lvl4pPr>
              <a:buNone/>
              <a:defRPr sz="1400">
                <a:solidFill>
                  <a:schemeClr val="accent1"/>
                </a:solidFill>
              </a:defRPr>
            </a:lvl4pPr>
            <a:lvl5pPr>
              <a:buNone/>
              <a:defRPr sz="1400">
                <a:solidFill>
                  <a:schemeClr val="accent1"/>
                </a:solidFill>
              </a:defRPr>
            </a:lvl5pPr>
          </a:lstStyle>
          <a:p>
            <a:pPr lvl="0"/>
            <a:r>
              <a:rPr lang="en-US" dirty="0" smtClean="0"/>
              <a:t>Click to edit Master text styles</a:t>
            </a:r>
          </a:p>
        </p:txBody>
      </p:sp>
    </p:spTree>
    <p:extLst>
      <p:ext uri="{BB962C8B-B14F-4D97-AF65-F5344CB8AC3E}">
        <p14:creationId xmlns:p14="http://schemas.microsoft.com/office/powerpoint/2010/main" val="3272590878"/>
      </p:ext>
    </p:extLst>
  </p:cSld>
  <p:clrMapOvr>
    <a:masterClrMapping/>
  </p:clrMapOvr>
  <p:hf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cSld name="1_Title and Content">
    <p:spTree>
      <p:nvGrpSpPr>
        <p:cNvPr id="1" name=""/>
        <p:cNvGrpSpPr/>
        <p:nvPr/>
      </p:nvGrpSpPr>
      <p:grpSpPr>
        <a:xfrm>
          <a:off x="0" y="0"/>
          <a:ext cx="0" cy="0"/>
          <a:chOff x="0" y="0"/>
          <a:chExt cx="0" cy="0"/>
        </a:xfrm>
      </p:grpSpPr>
      <p:pic>
        <p:nvPicPr>
          <p:cNvPr id="5" name="Picture 7" descr="TFAll_Logo_Stripe_70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78588"/>
            <a:ext cx="91440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750300" y="6537325"/>
            <a:ext cx="393700" cy="276225"/>
          </a:xfrm>
          <a:prstGeom prst="rect">
            <a:avLst/>
          </a:prstGeom>
          <a:noFill/>
        </p:spPr>
        <p:txBody>
          <a:bodyPr>
            <a:spAutoFit/>
          </a:bodyPr>
          <a:lstStyle>
            <a:lvl1pPr eaLnBrk="0" hangingPunct="0">
              <a:defRPr sz="1600">
                <a:solidFill>
                  <a:schemeClr val="tx1"/>
                </a:solidFill>
                <a:latin typeface="Arial" charset="0"/>
                <a:ea typeface="ＭＳ Ｐゴシック" charset="-128"/>
              </a:defRPr>
            </a:lvl1pPr>
            <a:lvl2pPr marL="37931725" indent="-37474525" eaLnBrk="0" hangingPunct="0">
              <a:defRPr sz="1600">
                <a:solidFill>
                  <a:schemeClr val="tx1"/>
                </a:solidFill>
                <a:latin typeface="Arial" charset="0"/>
                <a:ea typeface="ＭＳ Ｐゴシック" charset="-128"/>
              </a:defRPr>
            </a:lvl2pPr>
            <a:lvl3pPr eaLnBrk="0" hangingPunct="0">
              <a:defRPr sz="1600">
                <a:solidFill>
                  <a:schemeClr val="tx1"/>
                </a:solidFill>
                <a:latin typeface="Arial" charset="0"/>
                <a:ea typeface="ＭＳ Ｐゴシック" charset="-128"/>
              </a:defRPr>
            </a:lvl3pPr>
            <a:lvl4pPr eaLnBrk="0" hangingPunct="0">
              <a:defRPr sz="1600">
                <a:solidFill>
                  <a:schemeClr val="tx1"/>
                </a:solidFill>
                <a:latin typeface="Arial" charset="0"/>
                <a:ea typeface="ＭＳ Ｐゴシック" charset="-128"/>
              </a:defRPr>
            </a:lvl4pPr>
            <a:lvl5pPr eaLnBrk="0" hangingPunct="0">
              <a:defRPr sz="1600">
                <a:solidFill>
                  <a:schemeClr val="tx1"/>
                </a:solidFill>
                <a:latin typeface="Arial" charset="0"/>
                <a:ea typeface="ＭＳ Ｐゴシック" charset="-128"/>
              </a:defRPr>
            </a:lvl5pPr>
            <a:lvl6pPr marL="457200" eaLnBrk="0" fontAlgn="base" hangingPunct="0">
              <a:spcBef>
                <a:spcPct val="0"/>
              </a:spcBef>
              <a:spcAft>
                <a:spcPct val="0"/>
              </a:spcAft>
              <a:defRPr sz="1600">
                <a:solidFill>
                  <a:schemeClr val="tx1"/>
                </a:solidFill>
                <a:latin typeface="Arial" charset="0"/>
                <a:ea typeface="ＭＳ Ｐゴシック" charset="-128"/>
              </a:defRPr>
            </a:lvl6pPr>
            <a:lvl7pPr marL="914400" eaLnBrk="0" fontAlgn="base" hangingPunct="0">
              <a:spcBef>
                <a:spcPct val="0"/>
              </a:spcBef>
              <a:spcAft>
                <a:spcPct val="0"/>
              </a:spcAft>
              <a:defRPr sz="1600">
                <a:solidFill>
                  <a:schemeClr val="tx1"/>
                </a:solidFill>
                <a:latin typeface="Arial" charset="0"/>
                <a:ea typeface="ＭＳ Ｐゴシック" charset="-128"/>
              </a:defRPr>
            </a:lvl7pPr>
            <a:lvl8pPr marL="1371600" eaLnBrk="0" fontAlgn="base" hangingPunct="0">
              <a:spcBef>
                <a:spcPct val="0"/>
              </a:spcBef>
              <a:spcAft>
                <a:spcPct val="0"/>
              </a:spcAft>
              <a:defRPr sz="1600">
                <a:solidFill>
                  <a:schemeClr val="tx1"/>
                </a:solidFill>
                <a:latin typeface="Arial" charset="0"/>
                <a:ea typeface="ＭＳ Ｐゴシック" charset="-128"/>
              </a:defRPr>
            </a:lvl8pPr>
            <a:lvl9pPr marL="1828800" eaLnBrk="0" fontAlgn="base" hangingPunct="0">
              <a:spcBef>
                <a:spcPct val="0"/>
              </a:spcBef>
              <a:spcAft>
                <a:spcPct val="0"/>
              </a:spcAft>
              <a:defRPr sz="1600">
                <a:solidFill>
                  <a:schemeClr val="tx1"/>
                </a:solidFill>
                <a:latin typeface="Arial" charset="0"/>
                <a:ea typeface="ＭＳ Ｐゴシック" charset="-128"/>
              </a:defRPr>
            </a:lvl9pPr>
          </a:lstStyle>
          <a:p>
            <a:pPr eaLnBrk="1" fontAlgn="base" hangingPunct="1">
              <a:spcBef>
                <a:spcPct val="0"/>
              </a:spcBef>
              <a:spcAft>
                <a:spcPct val="0"/>
              </a:spcAft>
              <a:defRPr/>
            </a:pPr>
            <a:fld id="{EC674534-3593-4579-A1E1-E0B3A695DD1B}" type="slidenum">
              <a:rPr lang="en-US" sz="1200" b="1" smtClean="0">
                <a:solidFill>
                  <a:srgbClr val="E8E5DD"/>
                </a:solidFill>
              </a:rPr>
              <a:pPr eaLnBrk="1" fontAlgn="base" hangingPunct="1">
                <a:spcBef>
                  <a:spcPct val="0"/>
                </a:spcBef>
                <a:spcAft>
                  <a:spcPct val="0"/>
                </a:spcAft>
                <a:defRPr/>
              </a:pPr>
              <a:t>‹#›</a:t>
            </a:fld>
            <a:endParaRPr lang="en-US" sz="1200" b="1" smtClean="0">
              <a:solidFill>
                <a:srgbClr val="E8E5DD"/>
              </a:solidFill>
            </a:endParaRPr>
          </a:p>
        </p:txBody>
      </p:sp>
      <p:sp>
        <p:nvSpPr>
          <p:cNvPr id="2" name="Title 1"/>
          <p:cNvSpPr>
            <a:spLocks noGrp="1"/>
          </p:cNvSpPr>
          <p:nvPr>
            <p:ph type="title"/>
          </p:nvPr>
        </p:nvSpPr>
        <p:spPr>
          <a:xfrm>
            <a:off x="330200" y="0"/>
            <a:ext cx="8489950" cy="981075"/>
          </a:xfrm>
        </p:spPr>
        <p:txBody>
          <a:bodyPr/>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30200" y="1854201"/>
            <a:ext cx="8489950" cy="4241800"/>
          </a:xfrm>
        </p:spPr>
        <p:txBody>
          <a:bodyPr/>
          <a:lstStyle>
            <a:lvl1pPr marL="182880" indent="-182880">
              <a:lnSpc>
                <a:spcPct val="100000"/>
              </a:lnSpc>
              <a:spcBef>
                <a:spcPts val="700"/>
              </a:spcBef>
              <a:spcAft>
                <a:spcPts val="20"/>
              </a:spcAft>
              <a:buClr>
                <a:schemeClr val="accent1"/>
              </a:buClr>
              <a:buFont typeface="Arial"/>
              <a:buChar char="•"/>
              <a:defRPr sz="1600" baseline="0"/>
            </a:lvl1pPr>
            <a:lvl2pPr marL="365760" indent="-182880">
              <a:lnSpc>
                <a:spcPct val="100000"/>
              </a:lnSpc>
              <a:spcBef>
                <a:spcPts val="700"/>
              </a:spcBef>
              <a:spcAft>
                <a:spcPts val="20"/>
              </a:spcAft>
              <a:buClr>
                <a:schemeClr val="bg1">
                  <a:lumMod val="65000"/>
                </a:schemeClr>
              </a:buClr>
              <a:buFont typeface="Lucida Grande"/>
              <a:buChar char="−"/>
              <a:defRPr sz="1600"/>
            </a:lvl2pPr>
            <a:lvl3pPr marL="548640" indent="-182880">
              <a:lnSpc>
                <a:spcPct val="100000"/>
              </a:lnSpc>
              <a:spcBef>
                <a:spcPts val="700"/>
              </a:spcBef>
              <a:spcAft>
                <a:spcPts val="20"/>
              </a:spcAft>
              <a:buClr>
                <a:schemeClr val="accent1"/>
              </a:buClr>
              <a:buFont typeface="Arial"/>
              <a:buChar char="•"/>
              <a:defRPr sz="1600"/>
            </a:lvl3pPr>
            <a:lvl4pPr marL="731520" indent="-182880">
              <a:lnSpc>
                <a:spcPct val="100000"/>
              </a:lnSpc>
              <a:spcBef>
                <a:spcPts val="700"/>
              </a:spcBef>
              <a:spcAft>
                <a:spcPts val="20"/>
              </a:spcAft>
              <a:buClr>
                <a:schemeClr val="bg1">
                  <a:lumMod val="65000"/>
                </a:schemeClr>
              </a:buClr>
              <a:buFont typeface="Lucida Grande"/>
              <a:buChar char="−"/>
              <a:defRPr sz="1600"/>
            </a:lvl4pPr>
            <a:lvl5pPr marL="914400" indent="-182880">
              <a:lnSpc>
                <a:spcPct val="100000"/>
              </a:lnSpc>
              <a:spcBef>
                <a:spcPts val="700"/>
              </a:spcBef>
              <a:spcAft>
                <a:spcPts val="20"/>
              </a:spcAft>
              <a:buClr>
                <a:schemeClr val="accent1"/>
              </a:buClr>
              <a:buFont typeface="Arial"/>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p:nvPr>
        </p:nvSpPr>
        <p:spPr>
          <a:xfrm>
            <a:off x="330200" y="1016000"/>
            <a:ext cx="8491538" cy="660400"/>
          </a:xfrm>
        </p:spPr>
        <p:txBody>
          <a:bodyPr/>
          <a:lstStyle>
            <a:lvl1pPr marL="0">
              <a:lnSpc>
                <a:spcPct val="100000"/>
              </a:lnSpc>
              <a:buNone/>
              <a:defRPr sz="1800">
                <a:solidFill>
                  <a:schemeClr val="accent1"/>
                </a:solidFill>
              </a:defRPr>
            </a:lvl1pPr>
            <a:lvl2pPr>
              <a:buNone/>
              <a:defRPr sz="1400">
                <a:solidFill>
                  <a:schemeClr val="accent1"/>
                </a:solidFill>
              </a:defRPr>
            </a:lvl2pPr>
            <a:lvl3pPr>
              <a:buNone/>
              <a:defRPr sz="1400">
                <a:solidFill>
                  <a:schemeClr val="accent1"/>
                </a:solidFill>
              </a:defRPr>
            </a:lvl3pPr>
            <a:lvl4pPr>
              <a:buNone/>
              <a:defRPr sz="1400">
                <a:solidFill>
                  <a:schemeClr val="accent1"/>
                </a:solidFill>
              </a:defRPr>
            </a:lvl4pPr>
            <a:lvl5pPr>
              <a:buNone/>
              <a:defRPr sz="1400">
                <a:solidFill>
                  <a:schemeClr val="accent1"/>
                </a:solidFill>
              </a:defRPr>
            </a:lvl5pPr>
          </a:lstStyle>
          <a:p>
            <a:pPr lvl="0"/>
            <a:r>
              <a:rPr lang="en-US" dirty="0" smtClean="0"/>
              <a:t>Click to edit Master text styles</a:t>
            </a:r>
          </a:p>
        </p:txBody>
      </p:sp>
    </p:spTree>
    <p:extLst>
      <p:ext uri="{BB962C8B-B14F-4D97-AF65-F5344CB8AC3E}">
        <p14:creationId xmlns:p14="http://schemas.microsoft.com/office/powerpoint/2010/main" val="2510683425"/>
      </p:ext>
    </p:extLst>
  </p:cSld>
  <p:clrMapOvr>
    <a:masterClrMapping/>
  </p:clrMapOvr>
  <p:hf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cSld name="3_Title and Content">
    <p:spTree>
      <p:nvGrpSpPr>
        <p:cNvPr id="1" name=""/>
        <p:cNvGrpSpPr/>
        <p:nvPr/>
      </p:nvGrpSpPr>
      <p:grpSpPr>
        <a:xfrm>
          <a:off x="0" y="0"/>
          <a:ext cx="0" cy="0"/>
          <a:chOff x="0" y="0"/>
          <a:chExt cx="0" cy="0"/>
        </a:xfrm>
      </p:grpSpPr>
      <p:pic>
        <p:nvPicPr>
          <p:cNvPr id="5" name="Picture 7" descr="TFAll_Logo_Stripe_70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78588"/>
            <a:ext cx="91440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750300" y="6537325"/>
            <a:ext cx="393700" cy="276225"/>
          </a:xfrm>
          <a:prstGeom prst="rect">
            <a:avLst/>
          </a:prstGeom>
          <a:noFill/>
        </p:spPr>
        <p:txBody>
          <a:bodyPr>
            <a:spAutoFit/>
          </a:bodyPr>
          <a:lstStyle>
            <a:lvl1pPr eaLnBrk="0" hangingPunct="0">
              <a:defRPr sz="1600">
                <a:solidFill>
                  <a:schemeClr val="tx1"/>
                </a:solidFill>
                <a:latin typeface="Arial" charset="0"/>
                <a:ea typeface="ＭＳ Ｐゴシック" charset="-128"/>
              </a:defRPr>
            </a:lvl1pPr>
            <a:lvl2pPr marL="37931725" indent="-37474525" eaLnBrk="0" hangingPunct="0">
              <a:defRPr sz="1600">
                <a:solidFill>
                  <a:schemeClr val="tx1"/>
                </a:solidFill>
                <a:latin typeface="Arial" charset="0"/>
                <a:ea typeface="ＭＳ Ｐゴシック" charset="-128"/>
              </a:defRPr>
            </a:lvl2pPr>
            <a:lvl3pPr eaLnBrk="0" hangingPunct="0">
              <a:defRPr sz="1600">
                <a:solidFill>
                  <a:schemeClr val="tx1"/>
                </a:solidFill>
                <a:latin typeface="Arial" charset="0"/>
                <a:ea typeface="ＭＳ Ｐゴシック" charset="-128"/>
              </a:defRPr>
            </a:lvl3pPr>
            <a:lvl4pPr eaLnBrk="0" hangingPunct="0">
              <a:defRPr sz="1600">
                <a:solidFill>
                  <a:schemeClr val="tx1"/>
                </a:solidFill>
                <a:latin typeface="Arial" charset="0"/>
                <a:ea typeface="ＭＳ Ｐゴシック" charset="-128"/>
              </a:defRPr>
            </a:lvl4pPr>
            <a:lvl5pPr eaLnBrk="0" hangingPunct="0">
              <a:defRPr sz="1600">
                <a:solidFill>
                  <a:schemeClr val="tx1"/>
                </a:solidFill>
                <a:latin typeface="Arial" charset="0"/>
                <a:ea typeface="ＭＳ Ｐゴシック" charset="-128"/>
              </a:defRPr>
            </a:lvl5pPr>
            <a:lvl6pPr marL="457200" eaLnBrk="0" fontAlgn="base" hangingPunct="0">
              <a:spcBef>
                <a:spcPct val="0"/>
              </a:spcBef>
              <a:spcAft>
                <a:spcPct val="0"/>
              </a:spcAft>
              <a:defRPr sz="1600">
                <a:solidFill>
                  <a:schemeClr val="tx1"/>
                </a:solidFill>
                <a:latin typeface="Arial" charset="0"/>
                <a:ea typeface="ＭＳ Ｐゴシック" charset="-128"/>
              </a:defRPr>
            </a:lvl6pPr>
            <a:lvl7pPr marL="914400" eaLnBrk="0" fontAlgn="base" hangingPunct="0">
              <a:spcBef>
                <a:spcPct val="0"/>
              </a:spcBef>
              <a:spcAft>
                <a:spcPct val="0"/>
              </a:spcAft>
              <a:defRPr sz="1600">
                <a:solidFill>
                  <a:schemeClr val="tx1"/>
                </a:solidFill>
                <a:latin typeface="Arial" charset="0"/>
                <a:ea typeface="ＭＳ Ｐゴシック" charset="-128"/>
              </a:defRPr>
            </a:lvl7pPr>
            <a:lvl8pPr marL="1371600" eaLnBrk="0" fontAlgn="base" hangingPunct="0">
              <a:spcBef>
                <a:spcPct val="0"/>
              </a:spcBef>
              <a:spcAft>
                <a:spcPct val="0"/>
              </a:spcAft>
              <a:defRPr sz="1600">
                <a:solidFill>
                  <a:schemeClr val="tx1"/>
                </a:solidFill>
                <a:latin typeface="Arial" charset="0"/>
                <a:ea typeface="ＭＳ Ｐゴシック" charset="-128"/>
              </a:defRPr>
            </a:lvl8pPr>
            <a:lvl9pPr marL="1828800" eaLnBrk="0" fontAlgn="base" hangingPunct="0">
              <a:spcBef>
                <a:spcPct val="0"/>
              </a:spcBef>
              <a:spcAft>
                <a:spcPct val="0"/>
              </a:spcAft>
              <a:defRPr sz="1600">
                <a:solidFill>
                  <a:schemeClr val="tx1"/>
                </a:solidFill>
                <a:latin typeface="Arial" charset="0"/>
                <a:ea typeface="ＭＳ Ｐゴシック" charset="-128"/>
              </a:defRPr>
            </a:lvl9pPr>
          </a:lstStyle>
          <a:p>
            <a:pPr eaLnBrk="1" fontAlgn="base" hangingPunct="1">
              <a:spcBef>
                <a:spcPct val="0"/>
              </a:spcBef>
              <a:spcAft>
                <a:spcPct val="0"/>
              </a:spcAft>
              <a:defRPr/>
            </a:pPr>
            <a:fld id="{9EED29C5-58F4-4EAB-8C74-DD662566D506}" type="slidenum">
              <a:rPr lang="en-US" sz="1200" b="1">
                <a:solidFill>
                  <a:srgbClr val="E8E5DD"/>
                </a:solidFill>
              </a:rPr>
              <a:pPr eaLnBrk="1" fontAlgn="base" hangingPunct="1">
                <a:spcBef>
                  <a:spcPct val="0"/>
                </a:spcBef>
                <a:spcAft>
                  <a:spcPct val="0"/>
                </a:spcAft>
                <a:defRPr/>
              </a:pPr>
              <a:t>‹#›</a:t>
            </a:fld>
            <a:endParaRPr lang="en-US" sz="1200" b="1">
              <a:solidFill>
                <a:srgbClr val="E8E5DD"/>
              </a:solidFill>
            </a:endParaRPr>
          </a:p>
        </p:txBody>
      </p:sp>
      <p:sp>
        <p:nvSpPr>
          <p:cNvPr id="2" name="Title 1"/>
          <p:cNvSpPr>
            <a:spLocks noGrp="1"/>
          </p:cNvSpPr>
          <p:nvPr>
            <p:ph type="title"/>
          </p:nvPr>
        </p:nvSpPr>
        <p:spPr>
          <a:xfrm>
            <a:off x="330200" y="0"/>
            <a:ext cx="8489950" cy="981075"/>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30200" y="1854201"/>
            <a:ext cx="8489950" cy="4241800"/>
          </a:xfrm>
        </p:spPr>
        <p:txBody>
          <a:bodyPr/>
          <a:lstStyle>
            <a:lvl1pPr marL="182880" indent="-182880">
              <a:lnSpc>
                <a:spcPct val="100000"/>
              </a:lnSpc>
              <a:spcBef>
                <a:spcPts val="700"/>
              </a:spcBef>
              <a:spcAft>
                <a:spcPts val="20"/>
              </a:spcAft>
              <a:buClr>
                <a:schemeClr val="accent1"/>
              </a:buClr>
              <a:buFont typeface="Arial"/>
              <a:buChar char="•"/>
              <a:defRPr sz="1200" baseline="0"/>
            </a:lvl1pPr>
            <a:lvl2pPr marL="365760" indent="-182880">
              <a:lnSpc>
                <a:spcPct val="100000"/>
              </a:lnSpc>
              <a:spcBef>
                <a:spcPts val="700"/>
              </a:spcBef>
              <a:spcAft>
                <a:spcPts val="20"/>
              </a:spcAft>
              <a:buClr>
                <a:schemeClr val="bg1">
                  <a:lumMod val="65000"/>
                </a:schemeClr>
              </a:buClr>
              <a:buFont typeface="Lucida Grande"/>
              <a:buChar char="−"/>
              <a:defRPr sz="1200"/>
            </a:lvl2pPr>
            <a:lvl3pPr marL="548640" indent="-182880">
              <a:lnSpc>
                <a:spcPct val="100000"/>
              </a:lnSpc>
              <a:spcBef>
                <a:spcPts val="700"/>
              </a:spcBef>
              <a:spcAft>
                <a:spcPts val="20"/>
              </a:spcAft>
              <a:buClr>
                <a:schemeClr val="accent1"/>
              </a:buClr>
              <a:buFont typeface="Arial"/>
              <a:buChar char="•"/>
              <a:defRPr sz="1200"/>
            </a:lvl3pPr>
            <a:lvl4pPr marL="731520" indent="-182880">
              <a:lnSpc>
                <a:spcPct val="100000"/>
              </a:lnSpc>
              <a:spcBef>
                <a:spcPts val="700"/>
              </a:spcBef>
              <a:spcAft>
                <a:spcPts val="20"/>
              </a:spcAft>
              <a:buClr>
                <a:schemeClr val="bg1">
                  <a:lumMod val="65000"/>
                </a:schemeClr>
              </a:buClr>
              <a:buFont typeface="Lucida Grande"/>
              <a:buChar char="−"/>
              <a:defRPr sz="1200"/>
            </a:lvl4pPr>
            <a:lvl5pPr marL="914400" indent="-182880">
              <a:lnSpc>
                <a:spcPct val="100000"/>
              </a:lnSpc>
              <a:spcBef>
                <a:spcPts val="700"/>
              </a:spcBef>
              <a:spcAft>
                <a:spcPts val="20"/>
              </a:spcAft>
              <a:buClr>
                <a:schemeClr val="accent1"/>
              </a:buClr>
              <a:buFont typeface="Arial"/>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p:nvPr>
        </p:nvSpPr>
        <p:spPr>
          <a:xfrm>
            <a:off x="330200" y="1016000"/>
            <a:ext cx="8491538" cy="660400"/>
          </a:xfrm>
        </p:spPr>
        <p:txBody>
          <a:bodyPr/>
          <a:lstStyle>
            <a:lvl1pPr marL="0">
              <a:lnSpc>
                <a:spcPct val="100000"/>
              </a:lnSpc>
              <a:buNone/>
              <a:defRPr sz="1400">
                <a:solidFill>
                  <a:schemeClr val="accent1"/>
                </a:solidFill>
              </a:defRPr>
            </a:lvl1pPr>
            <a:lvl2pPr>
              <a:buNone/>
              <a:defRPr sz="1400">
                <a:solidFill>
                  <a:schemeClr val="accent1"/>
                </a:solidFill>
              </a:defRPr>
            </a:lvl2pPr>
            <a:lvl3pPr>
              <a:buNone/>
              <a:defRPr sz="1400">
                <a:solidFill>
                  <a:schemeClr val="accent1"/>
                </a:solidFill>
              </a:defRPr>
            </a:lvl3pPr>
            <a:lvl4pPr>
              <a:buNone/>
              <a:defRPr sz="1400">
                <a:solidFill>
                  <a:schemeClr val="accent1"/>
                </a:solidFill>
              </a:defRPr>
            </a:lvl4pPr>
            <a:lvl5pPr>
              <a:buNone/>
              <a:defRPr sz="1400">
                <a:solidFill>
                  <a:schemeClr val="accent1"/>
                </a:solidFill>
              </a:defRPr>
            </a:lvl5pPr>
          </a:lstStyle>
          <a:p>
            <a:pPr lvl="0"/>
            <a:r>
              <a:rPr lang="en-US" smtClean="0"/>
              <a:t>Click to edit Master text styles</a:t>
            </a:r>
          </a:p>
        </p:txBody>
      </p:sp>
    </p:spTree>
    <p:extLst>
      <p:ext uri="{BB962C8B-B14F-4D97-AF65-F5344CB8AC3E}">
        <p14:creationId xmlns:p14="http://schemas.microsoft.com/office/powerpoint/2010/main" val="516380095"/>
      </p:ext>
    </p:extLst>
  </p:cSld>
  <p:clrMapOvr>
    <a:masterClrMapping/>
  </p:clrMapOvr>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871530610_2741cb2c1c_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8513" y="2290763"/>
            <a:ext cx="2921000" cy="202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eader-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19838"/>
            <a:ext cx="91440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442913" y="2151063"/>
            <a:ext cx="5135562" cy="1096962"/>
          </a:xfrm>
        </p:spPr>
        <p:txBody>
          <a:bodyPr anchor="t"/>
          <a:lstStyle>
            <a:lvl1pPr>
              <a:defRPr sz="3200"/>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454025" y="3387725"/>
            <a:ext cx="5124450" cy="939800"/>
          </a:xfrm>
        </p:spPr>
        <p:txBody>
          <a:bodyPr anchor="ctr"/>
          <a:lstStyle>
            <a:lvl1pPr marL="0" indent="0">
              <a:buFontTx/>
              <a:buNone/>
              <a:defRPr sz="1800" b="1">
                <a:solidFill>
                  <a:srgbClr val="AD3228"/>
                </a:solidFill>
              </a:defRPr>
            </a:lvl1pPr>
          </a:lstStyle>
          <a:p>
            <a:pPr lvl="0"/>
            <a:r>
              <a:rPr lang="en-US" noProof="0" smtClean="0"/>
              <a:t>Click to edit Master subtitle style</a:t>
            </a:r>
          </a:p>
        </p:txBody>
      </p:sp>
    </p:spTree>
    <p:extLst>
      <p:ext uri="{BB962C8B-B14F-4D97-AF65-F5344CB8AC3E}">
        <p14:creationId xmlns:p14="http://schemas.microsoft.com/office/powerpoint/2010/main" val="164609124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F33B651A-5DFD-40D1-98C3-4BBEC5B35A7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6989559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4DA7D76B-48B0-4DD0-9975-AFDD66C9263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60630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22263" y="1600200"/>
            <a:ext cx="8497887"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xfrm>
            <a:off x="6934200" y="6491288"/>
            <a:ext cx="2133600" cy="331787"/>
          </a:xfrm>
          <a:prstGeom prst="rect">
            <a:avLst/>
          </a:prstGeom>
        </p:spPr>
        <p:txBody>
          <a:bodyPr/>
          <a:lstStyle>
            <a:lvl1pPr>
              <a:defRPr>
                <a:latin typeface="Arial" pitchFamily="34" charset="0"/>
                <a:ea typeface="ＭＳ Ｐゴシック" pitchFamily="34" charset="-128"/>
              </a:defRPr>
            </a:lvl1pPr>
          </a:lstStyle>
          <a:p>
            <a:pPr>
              <a:defRPr/>
            </a:pPr>
            <a:fld id="{E33BE7A1-6F1C-4207-BB02-85BCB6E7759D}" type="slidenum">
              <a:rPr lang="en-US" sz="1400" kern="0">
                <a:solidFill>
                  <a:srgbClr val="000000"/>
                </a:solidFill>
                <a:cs typeface="Arial"/>
                <a:sym typeface="Arial"/>
                <a:rtl val="0"/>
              </a:rPr>
              <a:pPr>
                <a:defRPr/>
              </a:pPr>
              <a:t>‹#›</a:t>
            </a:fld>
            <a:endParaRPr lang="en-US" sz="1400" kern="0">
              <a:solidFill>
                <a:srgbClr val="000000"/>
              </a:solidFill>
              <a:cs typeface="Arial"/>
              <a:sym typeface="Arial"/>
              <a:rtl val="0"/>
            </a:endParaRPr>
          </a:p>
        </p:txBody>
      </p:sp>
    </p:spTree>
    <p:extLst>
      <p:ext uri="{BB962C8B-B14F-4D97-AF65-F5344CB8AC3E}">
        <p14:creationId xmlns:p14="http://schemas.microsoft.com/office/powerpoint/2010/main" val="186359702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2263" y="1600200"/>
            <a:ext cx="4171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00200"/>
            <a:ext cx="41735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33A07BC7-1EB5-4323-BDC6-F1F24AA270C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4060493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2C282FA1-F340-44BE-8218-06D6E5E7895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2859593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DC250CD2-15DE-477E-954A-159566C63FD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033821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E8C3B56-778A-4B94-80B8-986C53440AD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7376185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1B5AA1C-BF0C-46C9-BF55-287A5979F20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0750974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5AC26B2-A739-4DE5-91F3-674173827CA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9037222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E6C64038-215E-4D07-924F-9DF7EA0E159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0867042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0"/>
            <a:ext cx="2124075" cy="61261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2263" y="0"/>
            <a:ext cx="6221412"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F306F76D-B316-416F-A5D8-16CB9D8602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7063929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2263" y="0"/>
            <a:ext cx="8497887" cy="98107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22263" y="1600200"/>
            <a:ext cx="8497887" cy="4525963"/>
          </a:xfrm>
        </p:spPr>
        <p:txBody>
          <a:bodyPr/>
          <a:lstStyle/>
          <a:p>
            <a:pPr lvl="0"/>
            <a:endParaRPr lang="en-GB"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3138F212-BACD-4DA1-89AF-3F849B652FE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077541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22263" y="0"/>
            <a:ext cx="8497887" cy="6126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9008854D-AEFE-463C-B2E3-3B762F4688B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18160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TFAll_Logo_Stripe_70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78588"/>
            <a:ext cx="91440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TFAll_Logo_70grey.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9750" y="2176463"/>
            <a:ext cx="22050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8750300" y="6537325"/>
            <a:ext cx="393700" cy="276225"/>
          </a:xfrm>
          <a:prstGeom prst="rect">
            <a:avLst/>
          </a:prstGeom>
          <a:noFill/>
          <a:ln w="9525">
            <a:noFill/>
            <a:miter lim="800000"/>
            <a:headEnd/>
            <a:tailEnd/>
          </a:ln>
        </p:spPr>
        <p:txBody>
          <a:bodyPr>
            <a:spAutoFit/>
          </a:bodyPr>
          <a:lstStyle>
            <a:lvl1pPr eaLnBrk="0" hangingPunct="0">
              <a:defRPr sz="1600">
                <a:solidFill>
                  <a:schemeClr val="tx1"/>
                </a:solidFill>
                <a:latin typeface="Arial" pitchFamily="34" charset="0"/>
                <a:ea typeface="ＭＳ Ｐゴシック" pitchFamily="34" charset="-128"/>
              </a:defRPr>
            </a:lvl1pPr>
            <a:lvl2pPr marL="37931725" indent="-37474525" eaLnBrk="0" hangingPunct="0">
              <a:defRPr sz="1600">
                <a:solidFill>
                  <a:schemeClr val="tx1"/>
                </a:solidFill>
                <a:latin typeface="Arial" pitchFamily="34" charset="0"/>
                <a:ea typeface="ＭＳ Ｐゴシック" pitchFamily="34" charset="-128"/>
              </a:defRPr>
            </a:lvl2pPr>
            <a:lvl3pPr eaLnBrk="0" hangingPunct="0">
              <a:defRPr sz="1600">
                <a:solidFill>
                  <a:schemeClr val="tx1"/>
                </a:solidFill>
                <a:latin typeface="Arial" pitchFamily="34" charset="0"/>
                <a:ea typeface="ＭＳ Ｐゴシック" pitchFamily="34" charset="-128"/>
              </a:defRPr>
            </a:lvl3pPr>
            <a:lvl4pPr eaLnBrk="0" hangingPunct="0">
              <a:defRPr sz="1600">
                <a:solidFill>
                  <a:schemeClr val="tx1"/>
                </a:solidFill>
                <a:latin typeface="Arial" pitchFamily="34" charset="0"/>
                <a:ea typeface="ＭＳ Ｐゴシック" pitchFamily="34" charset="-128"/>
              </a:defRPr>
            </a:lvl4pPr>
            <a:lvl5pPr eaLnBrk="0" hangingPunct="0">
              <a:defRPr sz="16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fld id="{01D760B1-F6A1-4E58-AE68-B09D30CDCF73}" type="slidenum">
              <a:rPr lang="en-US" sz="1200" b="1" smtClean="0">
                <a:solidFill>
                  <a:srgbClr val="E8E5DD"/>
                </a:solidFill>
              </a:rPr>
              <a:pPr eaLnBrk="1" fontAlgn="base" hangingPunct="1">
                <a:spcBef>
                  <a:spcPct val="0"/>
                </a:spcBef>
                <a:spcAft>
                  <a:spcPct val="0"/>
                </a:spcAft>
                <a:defRPr/>
              </a:pPr>
              <a:t>‹#›</a:t>
            </a:fld>
            <a:endParaRPr lang="en-US" sz="1200" b="1" smtClean="0">
              <a:solidFill>
                <a:srgbClr val="E8E5DD"/>
              </a:solidFill>
            </a:endParaRPr>
          </a:p>
        </p:txBody>
      </p:sp>
      <p:pic>
        <p:nvPicPr>
          <p:cNvPr id="7" name="Picture 17" descr="Global Map"/>
          <p:cNvPicPr>
            <a:picLocks noChangeAspect="1" noChangeArrowheads="1"/>
          </p:cNvPicPr>
          <p:nvPr userDrawn="1"/>
        </p:nvPicPr>
        <p:blipFill>
          <a:blip r:embed="rId4">
            <a:extLst>
              <a:ext uri="{28A0092B-C50C-407E-A947-70E740481C1C}">
                <a14:useLocalDpi xmlns:a14="http://schemas.microsoft.com/office/drawing/2010/main" val="0"/>
              </a:ext>
            </a:extLst>
          </a:blip>
          <a:srcRect l="4366" r="4347"/>
          <a:stretch>
            <a:fillRect/>
          </a:stretch>
        </p:blipFill>
        <p:spPr bwMode="auto">
          <a:xfrm>
            <a:off x="5168900" y="2171700"/>
            <a:ext cx="34671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442913" y="2467769"/>
            <a:ext cx="4573587" cy="1096962"/>
          </a:xfrm>
        </p:spPr>
        <p:txBody>
          <a:bodyPr anchor="t"/>
          <a:lstStyle>
            <a:lvl1pPr>
              <a:defRPr sz="3200" baseline="0"/>
            </a:lvl1pPr>
          </a:lstStyle>
          <a:p>
            <a:r>
              <a:rPr lang="en-US" smtClean="0"/>
              <a:t>Click to edit Master title style</a:t>
            </a:r>
            <a:endParaRPr lang="en-US" dirty="0"/>
          </a:p>
        </p:txBody>
      </p:sp>
      <p:sp>
        <p:nvSpPr>
          <p:cNvPr id="4099" name="Rectangle 3"/>
          <p:cNvSpPr>
            <a:spLocks noGrp="1" noChangeArrowheads="1"/>
          </p:cNvSpPr>
          <p:nvPr>
            <p:ph type="subTitle" idx="1"/>
          </p:nvPr>
        </p:nvSpPr>
        <p:spPr>
          <a:xfrm>
            <a:off x="454025" y="3746500"/>
            <a:ext cx="4562475" cy="469902"/>
          </a:xfrm>
        </p:spPr>
        <p:txBody>
          <a:bodyPr anchor="b"/>
          <a:lstStyle>
            <a:lvl1pPr marL="0" indent="0">
              <a:buFontTx/>
              <a:buNone/>
              <a:defRPr sz="1200" b="1">
                <a:solidFill>
                  <a:srgbClr val="AD3228"/>
                </a:solidFill>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292909095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2263" y="0"/>
            <a:ext cx="8497887" cy="9810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22263" y="1600200"/>
            <a:ext cx="417195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00200"/>
            <a:ext cx="4173537"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77D38713-D747-426E-BFA3-DA4D44C9FD8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3705912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22263" y="0"/>
            <a:ext cx="8497887" cy="981075"/>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322263" y="1600200"/>
            <a:ext cx="8497887" cy="4525963"/>
          </a:xfrm>
        </p:spPr>
        <p:txBody>
          <a:bodyPr/>
          <a:lstStyle/>
          <a:p>
            <a:pPr lvl="0"/>
            <a:endParaRPr lang="en-GB"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7E7E5BA0-FC9B-4715-B9C7-BC30721958B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9391859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cSld name="2_Title and Content">
    <p:spTree>
      <p:nvGrpSpPr>
        <p:cNvPr id="1" name=""/>
        <p:cNvGrpSpPr/>
        <p:nvPr/>
      </p:nvGrpSpPr>
      <p:grpSpPr>
        <a:xfrm>
          <a:off x="0" y="0"/>
          <a:ext cx="0" cy="0"/>
          <a:chOff x="0" y="0"/>
          <a:chExt cx="0" cy="0"/>
        </a:xfrm>
      </p:grpSpPr>
      <p:pic>
        <p:nvPicPr>
          <p:cNvPr id="5" name="Picture 7" descr="TFAll_Logo_Stripe_70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78588"/>
            <a:ext cx="91440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750300" y="6537325"/>
            <a:ext cx="393700" cy="276225"/>
          </a:xfrm>
          <a:prstGeom prst="rect">
            <a:avLst/>
          </a:prstGeom>
          <a:noFill/>
        </p:spPr>
        <p:txBody>
          <a:bodyPr>
            <a:spAutoFit/>
          </a:bodyPr>
          <a:lstStyle>
            <a:lvl1pPr eaLnBrk="0" hangingPunct="0">
              <a:defRPr sz="1600">
                <a:solidFill>
                  <a:schemeClr val="tx1"/>
                </a:solidFill>
                <a:latin typeface="Arial" pitchFamily="34" charset="0"/>
                <a:ea typeface="ＭＳ Ｐゴシック" pitchFamily="34" charset="-128"/>
              </a:defRPr>
            </a:lvl1pPr>
            <a:lvl2pPr marL="37931725" indent="-37474525" eaLnBrk="0" hangingPunct="0">
              <a:defRPr sz="1600">
                <a:solidFill>
                  <a:schemeClr val="tx1"/>
                </a:solidFill>
                <a:latin typeface="Arial" pitchFamily="34" charset="0"/>
                <a:ea typeface="ＭＳ Ｐゴシック" pitchFamily="34" charset="-128"/>
              </a:defRPr>
            </a:lvl2pPr>
            <a:lvl3pPr eaLnBrk="0" hangingPunct="0">
              <a:defRPr sz="1600">
                <a:solidFill>
                  <a:schemeClr val="tx1"/>
                </a:solidFill>
                <a:latin typeface="Arial" pitchFamily="34" charset="0"/>
                <a:ea typeface="ＭＳ Ｐゴシック" pitchFamily="34" charset="-128"/>
              </a:defRPr>
            </a:lvl3pPr>
            <a:lvl4pPr eaLnBrk="0" hangingPunct="0">
              <a:defRPr sz="1600">
                <a:solidFill>
                  <a:schemeClr val="tx1"/>
                </a:solidFill>
                <a:latin typeface="Arial" pitchFamily="34" charset="0"/>
                <a:ea typeface="ＭＳ Ｐゴシック" pitchFamily="34" charset="-128"/>
              </a:defRPr>
            </a:lvl4pPr>
            <a:lvl5pPr eaLnBrk="0" hangingPunct="0">
              <a:defRPr sz="16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fld id="{5641FB08-E340-48B0-8C54-968DC0F8DAAA}" type="slidenum">
              <a:rPr lang="en-US" sz="1200" b="1" smtClean="0">
                <a:solidFill>
                  <a:srgbClr val="E8E5DD"/>
                </a:solidFill>
              </a:rPr>
              <a:pPr algn="ctr" eaLnBrk="1" fontAlgn="base" hangingPunct="1">
                <a:spcBef>
                  <a:spcPct val="0"/>
                </a:spcBef>
                <a:spcAft>
                  <a:spcPct val="0"/>
                </a:spcAft>
                <a:defRPr/>
              </a:pPr>
              <a:t>‹#›</a:t>
            </a:fld>
            <a:endParaRPr lang="en-US" sz="1200" b="1" smtClean="0">
              <a:solidFill>
                <a:srgbClr val="E8E5DD"/>
              </a:solidFill>
            </a:endParaRPr>
          </a:p>
        </p:txBody>
      </p:sp>
      <p:sp>
        <p:nvSpPr>
          <p:cNvPr id="2" name="Title 1"/>
          <p:cNvSpPr>
            <a:spLocks noGrp="1"/>
          </p:cNvSpPr>
          <p:nvPr>
            <p:ph type="title"/>
          </p:nvPr>
        </p:nvSpPr>
        <p:spPr>
          <a:xfrm>
            <a:off x="330200" y="0"/>
            <a:ext cx="8489950" cy="981075"/>
          </a:xfrm>
        </p:spPr>
        <p:txBody>
          <a:bodyPr/>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30200" y="1854201"/>
            <a:ext cx="8489950" cy="4241800"/>
          </a:xfrm>
          <a:prstGeom prst="rect">
            <a:avLst/>
          </a:prstGeom>
        </p:spPr>
        <p:txBody>
          <a:bodyPr/>
          <a:lstStyle>
            <a:lvl1pPr marL="182880" indent="-182880">
              <a:lnSpc>
                <a:spcPct val="80000"/>
              </a:lnSpc>
              <a:spcBef>
                <a:spcPts val="700"/>
              </a:spcBef>
              <a:spcAft>
                <a:spcPts val="20"/>
              </a:spcAft>
              <a:buClr>
                <a:schemeClr val="accent1"/>
              </a:buClr>
              <a:buFont typeface="Arial"/>
              <a:buChar char="•"/>
              <a:defRPr sz="1600" baseline="0"/>
            </a:lvl1pPr>
            <a:lvl2pPr marL="365760" indent="-182880">
              <a:lnSpc>
                <a:spcPct val="80000"/>
              </a:lnSpc>
              <a:spcBef>
                <a:spcPts val="700"/>
              </a:spcBef>
              <a:spcAft>
                <a:spcPts val="20"/>
              </a:spcAft>
              <a:buClr>
                <a:schemeClr val="bg1">
                  <a:lumMod val="65000"/>
                </a:schemeClr>
              </a:buClr>
              <a:buFont typeface="Lucida Grande"/>
              <a:buChar char="−"/>
              <a:defRPr sz="1600"/>
            </a:lvl2pPr>
            <a:lvl3pPr marL="548640" indent="-182880">
              <a:lnSpc>
                <a:spcPct val="80000"/>
              </a:lnSpc>
              <a:spcBef>
                <a:spcPts val="700"/>
              </a:spcBef>
              <a:spcAft>
                <a:spcPts val="20"/>
              </a:spcAft>
              <a:buClr>
                <a:schemeClr val="accent1"/>
              </a:buClr>
              <a:buFont typeface="Arial"/>
              <a:buChar char="•"/>
              <a:defRPr sz="1600"/>
            </a:lvl3pPr>
            <a:lvl4pPr marL="731520" indent="-182880">
              <a:lnSpc>
                <a:spcPct val="80000"/>
              </a:lnSpc>
              <a:spcBef>
                <a:spcPts val="700"/>
              </a:spcBef>
              <a:spcAft>
                <a:spcPts val="20"/>
              </a:spcAft>
              <a:buClr>
                <a:schemeClr val="bg1">
                  <a:lumMod val="65000"/>
                </a:schemeClr>
              </a:buClr>
              <a:buFont typeface="Lucida Grande"/>
              <a:buChar char="−"/>
              <a:defRPr sz="1600"/>
            </a:lvl4pPr>
            <a:lvl5pPr marL="914400" indent="-182880">
              <a:lnSpc>
                <a:spcPct val="80000"/>
              </a:lnSpc>
              <a:spcBef>
                <a:spcPts val="700"/>
              </a:spcBef>
              <a:spcAft>
                <a:spcPts val="20"/>
              </a:spcAft>
              <a:buClr>
                <a:schemeClr val="accent1"/>
              </a:buClr>
              <a:buFont typeface="Arial"/>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p:nvPr>
        </p:nvSpPr>
        <p:spPr>
          <a:xfrm>
            <a:off x="330200" y="1016000"/>
            <a:ext cx="8491538" cy="660400"/>
          </a:xfrm>
          <a:prstGeom prst="rect">
            <a:avLst/>
          </a:prstGeom>
        </p:spPr>
        <p:txBody>
          <a:bodyPr/>
          <a:lstStyle>
            <a:lvl1pPr marL="0">
              <a:lnSpc>
                <a:spcPct val="100000"/>
              </a:lnSpc>
              <a:buNone/>
              <a:defRPr sz="1800">
                <a:solidFill>
                  <a:schemeClr val="accent1"/>
                </a:solidFill>
              </a:defRPr>
            </a:lvl1pPr>
            <a:lvl2pPr>
              <a:buNone/>
              <a:defRPr sz="1400">
                <a:solidFill>
                  <a:schemeClr val="accent1"/>
                </a:solidFill>
              </a:defRPr>
            </a:lvl2pPr>
            <a:lvl3pPr>
              <a:buNone/>
              <a:defRPr sz="1400">
                <a:solidFill>
                  <a:schemeClr val="accent1"/>
                </a:solidFill>
              </a:defRPr>
            </a:lvl3pPr>
            <a:lvl4pPr>
              <a:buNone/>
              <a:defRPr sz="1400">
                <a:solidFill>
                  <a:schemeClr val="accent1"/>
                </a:solidFill>
              </a:defRPr>
            </a:lvl4pPr>
            <a:lvl5pPr>
              <a:buNone/>
              <a:defRPr sz="1400">
                <a:solidFill>
                  <a:schemeClr val="accent1"/>
                </a:solidFill>
              </a:defRPr>
            </a:lvl5pPr>
          </a:lstStyle>
          <a:p>
            <a:pPr lvl="0"/>
            <a:r>
              <a:rPr lang="en-US" dirty="0" smtClean="0"/>
              <a:t>Click to edit Master text styles</a:t>
            </a:r>
          </a:p>
        </p:txBody>
      </p:sp>
    </p:spTree>
    <p:extLst>
      <p:ext uri="{BB962C8B-B14F-4D97-AF65-F5344CB8AC3E}">
        <p14:creationId xmlns:p14="http://schemas.microsoft.com/office/powerpoint/2010/main" val="1927710743"/>
      </p:ext>
    </p:extLst>
  </p:cSld>
  <p:clrMapOvr>
    <a:masterClrMapping/>
  </p:clrMapOvr>
  <p:hf hdr="0" ftr="0" dt="0"/>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cSld name="1_Title and Content">
    <p:spTree>
      <p:nvGrpSpPr>
        <p:cNvPr id="1" name=""/>
        <p:cNvGrpSpPr/>
        <p:nvPr/>
      </p:nvGrpSpPr>
      <p:grpSpPr>
        <a:xfrm>
          <a:off x="0" y="0"/>
          <a:ext cx="0" cy="0"/>
          <a:chOff x="0" y="0"/>
          <a:chExt cx="0" cy="0"/>
        </a:xfrm>
      </p:grpSpPr>
      <p:pic>
        <p:nvPicPr>
          <p:cNvPr id="5" name="Picture 7" descr="TFAll_Logo_Stripe_70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78588"/>
            <a:ext cx="91440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750300" y="6537325"/>
            <a:ext cx="393700" cy="276225"/>
          </a:xfrm>
          <a:prstGeom prst="rect">
            <a:avLst/>
          </a:prstGeom>
          <a:noFill/>
        </p:spPr>
        <p:txBody>
          <a:bodyPr>
            <a:spAutoFit/>
          </a:bodyPr>
          <a:lstStyle>
            <a:lvl1pPr eaLnBrk="0" hangingPunct="0">
              <a:defRPr sz="1600">
                <a:solidFill>
                  <a:schemeClr val="tx1"/>
                </a:solidFill>
                <a:latin typeface="Arial" charset="0"/>
                <a:ea typeface="ＭＳ Ｐゴシック" charset="-128"/>
              </a:defRPr>
            </a:lvl1pPr>
            <a:lvl2pPr marL="37931725" indent="-37474525" eaLnBrk="0" hangingPunct="0">
              <a:defRPr sz="1600">
                <a:solidFill>
                  <a:schemeClr val="tx1"/>
                </a:solidFill>
                <a:latin typeface="Arial" charset="0"/>
                <a:ea typeface="ＭＳ Ｐゴシック" charset="-128"/>
              </a:defRPr>
            </a:lvl2pPr>
            <a:lvl3pPr eaLnBrk="0" hangingPunct="0">
              <a:defRPr sz="1600">
                <a:solidFill>
                  <a:schemeClr val="tx1"/>
                </a:solidFill>
                <a:latin typeface="Arial" charset="0"/>
                <a:ea typeface="ＭＳ Ｐゴシック" charset="-128"/>
              </a:defRPr>
            </a:lvl3pPr>
            <a:lvl4pPr eaLnBrk="0" hangingPunct="0">
              <a:defRPr sz="1600">
                <a:solidFill>
                  <a:schemeClr val="tx1"/>
                </a:solidFill>
                <a:latin typeface="Arial" charset="0"/>
                <a:ea typeface="ＭＳ Ｐゴシック" charset="-128"/>
              </a:defRPr>
            </a:lvl4pPr>
            <a:lvl5pPr eaLnBrk="0" hangingPunct="0">
              <a:defRPr sz="1600">
                <a:solidFill>
                  <a:schemeClr val="tx1"/>
                </a:solidFill>
                <a:latin typeface="Arial" charset="0"/>
                <a:ea typeface="ＭＳ Ｐゴシック" charset="-128"/>
              </a:defRPr>
            </a:lvl5pPr>
            <a:lvl6pPr marL="457200" eaLnBrk="0" fontAlgn="base" hangingPunct="0">
              <a:spcBef>
                <a:spcPct val="0"/>
              </a:spcBef>
              <a:spcAft>
                <a:spcPct val="0"/>
              </a:spcAft>
              <a:defRPr sz="1600">
                <a:solidFill>
                  <a:schemeClr val="tx1"/>
                </a:solidFill>
                <a:latin typeface="Arial" charset="0"/>
                <a:ea typeface="ＭＳ Ｐゴシック" charset="-128"/>
              </a:defRPr>
            </a:lvl6pPr>
            <a:lvl7pPr marL="914400" eaLnBrk="0" fontAlgn="base" hangingPunct="0">
              <a:spcBef>
                <a:spcPct val="0"/>
              </a:spcBef>
              <a:spcAft>
                <a:spcPct val="0"/>
              </a:spcAft>
              <a:defRPr sz="1600">
                <a:solidFill>
                  <a:schemeClr val="tx1"/>
                </a:solidFill>
                <a:latin typeface="Arial" charset="0"/>
                <a:ea typeface="ＭＳ Ｐゴシック" charset="-128"/>
              </a:defRPr>
            </a:lvl7pPr>
            <a:lvl8pPr marL="1371600" eaLnBrk="0" fontAlgn="base" hangingPunct="0">
              <a:spcBef>
                <a:spcPct val="0"/>
              </a:spcBef>
              <a:spcAft>
                <a:spcPct val="0"/>
              </a:spcAft>
              <a:defRPr sz="1600">
                <a:solidFill>
                  <a:schemeClr val="tx1"/>
                </a:solidFill>
                <a:latin typeface="Arial" charset="0"/>
                <a:ea typeface="ＭＳ Ｐゴシック" charset="-128"/>
              </a:defRPr>
            </a:lvl8pPr>
            <a:lvl9pPr marL="1828800" eaLnBrk="0" fontAlgn="base" hangingPunct="0">
              <a:spcBef>
                <a:spcPct val="0"/>
              </a:spcBef>
              <a:spcAft>
                <a:spcPct val="0"/>
              </a:spcAft>
              <a:defRPr sz="1600">
                <a:solidFill>
                  <a:schemeClr val="tx1"/>
                </a:solidFill>
                <a:latin typeface="Arial" charset="0"/>
                <a:ea typeface="ＭＳ Ｐゴシック" charset="-128"/>
              </a:defRPr>
            </a:lvl9pPr>
          </a:lstStyle>
          <a:p>
            <a:pPr eaLnBrk="1" fontAlgn="base" hangingPunct="1">
              <a:spcBef>
                <a:spcPct val="0"/>
              </a:spcBef>
              <a:spcAft>
                <a:spcPct val="0"/>
              </a:spcAft>
              <a:defRPr/>
            </a:pPr>
            <a:fld id="{EC674534-3593-4579-A1E1-E0B3A695DD1B}" type="slidenum">
              <a:rPr lang="en-US" sz="1200" b="1" smtClean="0">
                <a:solidFill>
                  <a:srgbClr val="E8E5DD"/>
                </a:solidFill>
              </a:rPr>
              <a:pPr eaLnBrk="1" fontAlgn="base" hangingPunct="1">
                <a:spcBef>
                  <a:spcPct val="0"/>
                </a:spcBef>
                <a:spcAft>
                  <a:spcPct val="0"/>
                </a:spcAft>
                <a:defRPr/>
              </a:pPr>
              <a:t>‹#›</a:t>
            </a:fld>
            <a:endParaRPr lang="en-US" sz="1200" b="1" smtClean="0">
              <a:solidFill>
                <a:srgbClr val="E8E5DD"/>
              </a:solidFill>
            </a:endParaRPr>
          </a:p>
        </p:txBody>
      </p:sp>
      <p:sp>
        <p:nvSpPr>
          <p:cNvPr id="2" name="Title 1"/>
          <p:cNvSpPr>
            <a:spLocks noGrp="1"/>
          </p:cNvSpPr>
          <p:nvPr>
            <p:ph type="title"/>
          </p:nvPr>
        </p:nvSpPr>
        <p:spPr>
          <a:xfrm>
            <a:off x="330200" y="0"/>
            <a:ext cx="8489950" cy="981075"/>
          </a:xfrm>
        </p:spPr>
        <p:txBody>
          <a:bodyPr/>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30200" y="1854201"/>
            <a:ext cx="8489950" cy="4241800"/>
          </a:xfrm>
        </p:spPr>
        <p:txBody>
          <a:bodyPr/>
          <a:lstStyle>
            <a:lvl1pPr marL="182880" indent="-182880">
              <a:lnSpc>
                <a:spcPct val="100000"/>
              </a:lnSpc>
              <a:spcBef>
                <a:spcPts val="700"/>
              </a:spcBef>
              <a:spcAft>
                <a:spcPts val="20"/>
              </a:spcAft>
              <a:buClr>
                <a:schemeClr val="accent1"/>
              </a:buClr>
              <a:buFont typeface="Arial"/>
              <a:buChar char="•"/>
              <a:defRPr sz="1600" baseline="0"/>
            </a:lvl1pPr>
            <a:lvl2pPr marL="365760" indent="-182880">
              <a:lnSpc>
                <a:spcPct val="100000"/>
              </a:lnSpc>
              <a:spcBef>
                <a:spcPts val="700"/>
              </a:spcBef>
              <a:spcAft>
                <a:spcPts val="20"/>
              </a:spcAft>
              <a:buClr>
                <a:schemeClr val="bg1">
                  <a:lumMod val="65000"/>
                </a:schemeClr>
              </a:buClr>
              <a:buFont typeface="Lucida Grande"/>
              <a:buChar char="−"/>
              <a:defRPr sz="1600"/>
            </a:lvl2pPr>
            <a:lvl3pPr marL="548640" indent="-182880">
              <a:lnSpc>
                <a:spcPct val="100000"/>
              </a:lnSpc>
              <a:spcBef>
                <a:spcPts val="700"/>
              </a:spcBef>
              <a:spcAft>
                <a:spcPts val="20"/>
              </a:spcAft>
              <a:buClr>
                <a:schemeClr val="accent1"/>
              </a:buClr>
              <a:buFont typeface="Arial"/>
              <a:buChar char="•"/>
              <a:defRPr sz="1600"/>
            </a:lvl3pPr>
            <a:lvl4pPr marL="731520" indent="-182880">
              <a:lnSpc>
                <a:spcPct val="100000"/>
              </a:lnSpc>
              <a:spcBef>
                <a:spcPts val="700"/>
              </a:spcBef>
              <a:spcAft>
                <a:spcPts val="20"/>
              </a:spcAft>
              <a:buClr>
                <a:schemeClr val="bg1">
                  <a:lumMod val="65000"/>
                </a:schemeClr>
              </a:buClr>
              <a:buFont typeface="Lucida Grande"/>
              <a:buChar char="−"/>
              <a:defRPr sz="1600"/>
            </a:lvl4pPr>
            <a:lvl5pPr marL="914400" indent="-182880">
              <a:lnSpc>
                <a:spcPct val="100000"/>
              </a:lnSpc>
              <a:spcBef>
                <a:spcPts val="700"/>
              </a:spcBef>
              <a:spcAft>
                <a:spcPts val="20"/>
              </a:spcAft>
              <a:buClr>
                <a:schemeClr val="accent1"/>
              </a:buClr>
              <a:buFont typeface="Arial"/>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p:nvPr>
        </p:nvSpPr>
        <p:spPr>
          <a:xfrm>
            <a:off x="330200" y="1016000"/>
            <a:ext cx="8491538" cy="660400"/>
          </a:xfrm>
        </p:spPr>
        <p:txBody>
          <a:bodyPr/>
          <a:lstStyle>
            <a:lvl1pPr marL="0">
              <a:lnSpc>
                <a:spcPct val="100000"/>
              </a:lnSpc>
              <a:buNone/>
              <a:defRPr sz="1800">
                <a:solidFill>
                  <a:schemeClr val="accent1"/>
                </a:solidFill>
              </a:defRPr>
            </a:lvl1pPr>
            <a:lvl2pPr>
              <a:buNone/>
              <a:defRPr sz="1400">
                <a:solidFill>
                  <a:schemeClr val="accent1"/>
                </a:solidFill>
              </a:defRPr>
            </a:lvl2pPr>
            <a:lvl3pPr>
              <a:buNone/>
              <a:defRPr sz="1400">
                <a:solidFill>
                  <a:schemeClr val="accent1"/>
                </a:solidFill>
              </a:defRPr>
            </a:lvl3pPr>
            <a:lvl4pPr>
              <a:buNone/>
              <a:defRPr sz="1400">
                <a:solidFill>
                  <a:schemeClr val="accent1"/>
                </a:solidFill>
              </a:defRPr>
            </a:lvl4pPr>
            <a:lvl5pPr>
              <a:buNone/>
              <a:defRPr sz="1400">
                <a:solidFill>
                  <a:schemeClr val="accent1"/>
                </a:solidFill>
              </a:defRPr>
            </a:lvl5pPr>
          </a:lstStyle>
          <a:p>
            <a:pPr lvl="0"/>
            <a:r>
              <a:rPr lang="en-US" dirty="0" smtClean="0"/>
              <a:t>Click to edit Master text styles</a:t>
            </a:r>
          </a:p>
        </p:txBody>
      </p:sp>
    </p:spTree>
    <p:extLst>
      <p:ext uri="{BB962C8B-B14F-4D97-AF65-F5344CB8AC3E}">
        <p14:creationId xmlns:p14="http://schemas.microsoft.com/office/powerpoint/2010/main" val="2886931033"/>
      </p:ext>
    </p:extLst>
  </p:cSld>
  <p:clrMapOvr>
    <a:masterClrMapping/>
  </p:clrMapOvr>
  <p:hf hdr="0" ftr="0" dt="0"/>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cSld name="3_Title and Content">
    <p:spTree>
      <p:nvGrpSpPr>
        <p:cNvPr id="1" name=""/>
        <p:cNvGrpSpPr/>
        <p:nvPr/>
      </p:nvGrpSpPr>
      <p:grpSpPr>
        <a:xfrm>
          <a:off x="0" y="0"/>
          <a:ext cx="0" cy="0"/>
          <a:chOff x="0" y="0"/>
          <a:chExt cx="0" cy="0"/>
        </a:xfrm>
      </p:grpSpPr>
      <p:pic>
        <p:nvPicPr>
          <p:cNvPr id="5" name="Picture 7" descr="TFAll_Logo_Stripe_70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78588"/>
            <a:ext cx="91440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750300" y="6537325"/>
            <a:ext cx="393700" cy="276225"/>
          </a:xfrm>
          <a:prstGeom prst="rect">
            <a:avLst/>
          </a:prstGeom>
          <a:noFill/>
        </p:spPr>
        <p:txBody>
          <a:bodyPr>
            <a:spAutoFit/>
          </a:bodyPr>
          <a:lstStyle>
            <a:lvl1pPr eaLnBrk="0" hangingPunct="0">
              <a:defRPr sz="1600">
                <a:solidFill>
                  <a:schemeClr val="tx1"/>
                </a:solidFill>
                <a:latin typeface="Arial" charset="0"/>
                <a:ea typeface="ＭＳ Ｐゴシック" charset="-128"/>
              </a:defRPr>
            </a:lvl1pPr>
            <a:lvl2pPr marL="37931725" indent="-37474525" eaLnBrk="0" hangingPunct="0">
              <a:defRPr sz="1600">
                <a:solidFill>
                  <a:schemeClr val="tx1"/>
                </a:solidFill>
                <a:latin typeface="Arial" charset="0"/>
                <a:ea typeface="ＭＳ Ｐゴシック" charset="-128"/>
              </a:defRPr>
            </a:lvl2pPr>
            <a:lvl3pPr eaLnBrk="0" hangingPunct="0">
              <a:defRPr sz="1600">
                <a:solidFill>
                  <a:schemeClr val="tx1"/>
                </a:solidFill>
                <a:latin typeface="Arial" charset="0"/>
                <a:ea typeface="ＭＳ Ｐゴシック" charset="-128"/>
              </a:defRPr>
            </a:lvl3pPr>
            <a:lvl4pPr eaLnBrk="0" hangingPunct="0">
              <a:defRPr sz="1600">
                <a:solidFill>
                  <a:schemeClr val="tx1"/>
                </a:solidFill>
                <a:latin typeface="Arial" charset="0"/>
                <a:ea typeface="ＭＳ Ｐゴシック" charset="-128"/>
              </a:defRPr>
            </a:lvl4pPr>
            <a:lvl5pPr eaLnBrk="0" hangingPunct="0">
              <a:defRPr sz="1600">
                <a:solidFill>
                  <a:schemeClr val="tx1"/>
                </a:solidFill>
                <a:latin typeface="Arial" charset="0"/>
                <a:ea typeface="ＭＳ Ｐゴシック" charset="-128"/>
              </a:defRPr>
            </a:lvl5pPr>
            <a:lvl6pPr marL="457200" eaLnBrk="0" fontAlgn="base" hangingPunct="0">
              <a:spcBef>
                <a:spcPct val="0"/>
              </a:spcBef>
              <a:spcAft>
                <a:spcPct val="0"/>
              </a:spcAft>
              <a:defRPr sz="1600">
                <a:solidFill>
                  <a:schemeClr val="tx1"/>
                </a:solidFill>
                <a:latin typeface="Arial" charset="0"/>
                <a:ea typeface="ＭＳ Ｐゴシック" charset="-128"/>
              </a:defRPr>
            </a:lvl6pPr>
            <a:lvl7pPr marL="914400" eaLnBrk="0" fontAlgn="base" hangingPunct="0">
              <a:spcBef>
                <a:spcPct val="0"/>
              </a:spcBef>
              <a:spcAft>
                <a:spcPct val="0"/>
              </a:spcAft>
              <a:defRPr sz="1600">
                <a:solidFill>
                  <a:schemeClr val="tx1"/>
                </a:solidFill>
                <a:latin typeface="Arial" charset="0"/>
                <a:ea typeface="ＭＳ Ｐゴシック" charset="-128"/>
              </a:defRPr>
            </a:lvl7pPr>
            <a:lvl8pPr marL="1371600" eaLnBrk="0" fontAlgn="base" hangingPunct="0">
              <a:spcBef>
                <a:spcPct val="0"/>
              </a:spcBef>
              <a:spcAft>
                <a:spcPct val="0"/>
              </a:spcAft>
              <a:defRPr sz="1600">
                <a:solidFill>
                  <a:schemeClr val="tx1"/>
                </a:solidFill>
                <a:latin typeface="Arial" charset="0"/>
                <a:ea typeface="ＭＳ Ｐゴシック" charset="-128"/>
              </a:defRPr>
            </a:lvl8pPr>
            <a:lvl9pPr marL="1828800" eaLnBrk="0" fontAlgn="base" hangingPunct="0">
              <a:spcBef>
                <a:spcPct val="0"/>
              </a:spcBef>
              <a:spcAft>
                <a:spcPct val="0"/>
              </a:spcAft>
              <a:defRPr sz="1600">
                <a:solidFill>
                  <a:schemeClr val="tx1"/>
                </a:solidFill>
                <a:latin typeface="Arial" charset="0"/>
                <a:ea typeface="ＭＳ Ｐゴシック" charset="-128"/>
              </a:defRPr>
            </a:lvl9pPr>
          </a:lstStyle>
          <a:p>
            <a:pPr eaLnBrk="1" fontAlgn="base" hangingPunct="1">
              <a:spcBef>
                <a:spcPct val="0"/>
              </a:spcBef>
              <a:spcAft>
                <a:spcPct val="0"/>
              </a:spcAft>
              <a:defRPr/>
            </a:pPr>
            <a:fld id="{9EED29C5-58F4-4EAB-8C74-DD662566D506}" type="slidenum">
              <a:rPr lang="en-US" sz="1200" b="1">
                <a:solidFill>
                  <a:srgbClr val="E8E5DD"/>
                </a:solidFill>
              </a:rPr>
              <a:pPr eaLnBrk="1" fontAlgn="base" hangingPunct="1">
                <a:spcBef>
                  <a:spcPct val="0"/>
                </a:spcBef>
                <a:spcAft>
                  <a:spcPct val="0"/>
                </a:spcAft>
                <a:defRPr/>
              </a:pPr>
              <a:t>‹#›</a:t>
            </a:fld>
            <a:endParaRPr lang="en-US" sz="1200" b="1">
              <a:solidFill>
                <a:srgbClr val="E8E5DD"/>
              </a:solidFill>
            </a:endParaRPr>
          </a:p>
        </p:txBody>
      </p:sp>
      <p:sp>
        <p:nvSpPr>
          <p:cNvPr id="2" name="Title 1"/>
          <p:cNvSpPr>
            <a:spLocks noGrp="1"/>
          </p:cNvSpPr>
          <p:nvPr>
            <p:ph type="title"/>
          </p:nvPr>
        </p:nvSpPr>
        <p:spPr>
          <a:xfrm>
            <a:off x="330200" y="0"/>
            <a:ext cx="8489950" cy="981075"/>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30200" y="1854201"/>
            <a:ext cx="8489950" cy="4241800"/>
          </a:xfrm>
        </p:spPr>
        <p:txBody>
          <a:bodyPr/>
          <a:lstStyle>
            <a:lvl1pPr marL="182880" indent="-182880">
              <a:lnSpc>
                <a:spcPct val="100000"/>
              </a:lnSpc>
              <a:spcBef>
                <a:spcPts val="700"/>
              </a:spcBef>
              <a:spcAft>
                <a:spcPts val="20"/>
              </a:spcAft>
              <a:buClr>
                <a:schemeClr val="accent1"/>
              </a:buClr>
              <a:buFont typeface="Arial"/>
              <a:buChar char="•"/>
              <a:defRPr sz="1200" baseline="0"/>
            </a:lvl1pPr>
            <a:lvl2pPr marL="365760" indent="-182880">
              <a:lnSpc>
                <a:spcPct val="100000"/>
              </a:lnSpc>
              <a:spcBef>
                <a:spcPts val="700"/>
              </a:spcBef>
              <a:spcAft>
                <a:spcPts val="20"/>
              </a:spcAft>
              <a:buClr>
                <a:schemeClr val="bg1">
                  <a:lumMod val="65000"/>
                </a:schemeClr>
              </a:buClr>
              <a:buFont typeface="Lucida Grande"/>
              <a:buChar char="−"/>
              <a:defRPr sz="1200"/>
            </a:lvl2pPr>
            <a:lvl3pPr marL="548640" indent="-182880">
              <a:lnSpc>
                <a:spcPct val="100000"/>
              </a:lnSpc>
              <a:spcBef>
                <a:spcPts val="700"/>
              </a:spcBef>
              <a:spcAft>
                <a:spcPts val="20"/>
              </a:spcAft>
              <a:buClr>
                <a:schemeClr val="accent1"/>
              </a:buClr>
              <a:buFont typeface="Arial"/>
              <a:buChar char="•"/>
              <a:defRPr sz="1200"/>
            </a:lvl3pPr>
            <a:lvl4pPr marL="731520" indent="-182880">
              <a:lnSpc>
                <a:spcPct val="100000"/>
              </a:lnSpc>
              <a:spcBef>
                <a:spcPts val="700"/>
              </a:spcBef>
              <a:spcAft>
                <a:spcPts val="20"/>
              </a:spcAft>
              <a:buClr>
                <a:schemeClr val="bg1">
                  <a:lumMod val="65000"/>
                </a:schemeClr>
              </a:buClr>
              <a:buFont typeface="Lucida Grande"/>
              <a:buChar char="−"/>
              <a:defRPr sz="1200"/>
            </a:lvl4pPr>
            <a:lvl5pPr marL="914400" indent="-182880">
              <a:lnSpc>
                <a:spcPct val="100000"/>
              </a:lnSpc>
              <a:spcBef>
                <a:spcPts val="700"/>
              </a:spcBef>
              <a:spcAft>
                <a:spcPts val="20"/>
              </a:spcAft>
              <a:buClr>
                <a:schemeClr val="accent1"/>
              </a:buClr>
              <a:buFont typeface="Arial"/>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p:nvPr>
        </p:nvSpPr>
        <p:spPr>
          <a:xfrm>
            <a:off x="330200" y="1016000"/>
            <a:ext cx="8491538" cy="660400"/>
          </a:xfrm>
        </p:spPr>
        <p:txBody>
          <a:bodyPr/>
          <a:lstStyle>
            <a:lvl1pPr marL="0">
              <a:lnSpc>
                <a:spcPct val="100000"/>
              </a:lnSpc>
              <a:buNone/>
              <a:defRPr sz="1400">
                <a:solidFill>
                  <a:schemeClr val="accent1"/>
                </a:solidFill>
              </a:defRPr>
            </a:lvl1pPr>
            <a:lvl2pPr>
              <a:buNone/>
              <a:defRPr sz="1400">
                <a:solidFill>
                  <a:schemeClr val="accent1"/>
                </a:solidFill>
              </a:defRPr>
            </a:lvl2pPr>
            <a:lvl3pPr>
              <a:buNone/>
              <a:defRPr sz="1400">
                <a:solidFill>
                  <a:schemeClr val="accent1"/>
                </a:solidFill>
              </a:defRPr>
            </a:lvl3pPr>
            <a:lvl4pPr>
              <a:buNone/>
              <a:defRPr sz="1400">
                <a:solidFill>
                  <a:schemeClr val="accent1"/>
                </a:solidFill>
              </a:defRPr>
            </a:lvl4pPr>
            <a:lvl5pPr>
              <a:buNone/>
              <a:defRPr sz="1400">
                <a:solidFill>
                  <a:schemeClr val="accent1"/>
                </a:solidFill>
              </a:defRPr>
            </a:lvl5pPr>
          </a:lstStyle>
          <a:p>
            <a:pPr lvl="0"/>
            <a:r>
              <a:rPr lang="en-US" smtClean="0"/>
              <a:t>Click to edit Master text styles</a:t>
            </a:r>
          </a:p>
        </p:txBody>
      </p:sp>
    </p:spTree>
    <p:extLst>
      <p:ext uri="{BB962C8B-B14F-4D97-AF65-F5344CB8AC3E}">
        <p14:creationId xmlns:p14="http://schemas.microsoft.com/office/powerpoint/2010/main" val="196338401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pic>
        <p:nvPicPr>
          <p:cNvPr id="5" name="Picture 7" descr="TFAll_Logo_Stripe_70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78588"/>
            <a:ext cx="91440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750300" y="6537325"/>
            <a:ext cx="393700" cy="276225"/>
          </a:xfrm>
          <a:prstGeom prst="rect">
            <a:avLst/>
          </a:prstGeom>
          <a:noFill/>
        </p:spPr>
        <p:txBody>
          <a:bodyPr>
            <a:spAutoFit/>
          </a:bodyPr>
          <a:lstStyle>
            <a:lvl1pPr eaLnBrk="0" hangingPunct="0">
              <a:defRPr sz="1600">
                <a:solidFill>
                  <a:schemeClr val="tx1"/>
                </a:solidFill>
                <a:latin typeface="Arial" pitchFamily="34" charset="0"/>
                <a:ea typeface="ＭＳ Ｐゴシック" pitchFamily="34" charset="-128"/>
              </a:defRPr>
            </a:lvl1pPr>
            <a:lvl2pPr marL="37931725" indent="-37474525" eaLnBrk="0" hangingPunct="0">
              <a:defRPr sz="1600">
                <a:solidFill>
                  <a:schemeClr val="tx1"/>
                </a:solidFill>
                <a:latin typeface="Arial" pitchFamily="34" charset="0"/>
                <a:ea typeface="ＭＳ Ｐゴシック" pitchFamily="34" charset="-128"/>
              </a:defRPr>
            </a:lvl2pPr>
            <a:lvl3pPr eaLnBrk="0" hangingPunct="0">
              <a:defRPr sz="1600">
                <a:solidFill>
                  <a:schemeClr val="tx1"/>
                </a:solidFill>
                <a:latin typeface="Arial" pitchFamily="34" charset="0"/>
                <a:ea typeface="ＭＳ Ｐゴシック" pitchFamily="34" charset="-128"/>
              </a:defRPr>
            </a:lvl3pPr>
            <a:lvl4pPr eaLnBrk="0" hangingPunct="0">
              <a:defRPr sz="1600">
                <a:solidFill>
                  <a:schemeClr val="tx1"/>
                </a:solidFill>
                <a:latin typeface="Arial" pitchFamily="34" charset="0"/>
                <a:ea typeface="ＭＳ Ｐゴシック" pitchFamily="34" charset="-128"/>
              </a:defRPr>
            </a:lvl4pPr>
            <a:lvl5pPr eaLnBrk="0" hangingPunct="0">
              <a:defRPr sz="16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fld id="{82788039-F5FB-4295-A5C0-EA611E0B780A}" type="slidenum">
              <a:rPr lang="en-US" sz="1200" b="1" smtClean="0">
                <a:solidFill>
                  <a:srgbClr val="E8E5DD"/>
                </a:solidFill>
              </a:rPr>
              <a:pPr eaLnBrk="1" fontAlgn="base" hangingPunct="1">
                <a:spcBef>
                  <a:spcPct val="0"/>
                </a:spcBef>
                <a:spcAft>
                  <a:spcPct val="0"/>
                </a:spcAft>
                <a:defRPr/>
              </a:pPr>
              <a:t>‹#›</a:t>
            </a:fld>
            <a:endParaRPr lang="en-US" sz="1200" b="1" smtClean="0">
              <a:solidFill>
                <a:srgbClr val="E8E5DD"/>
              </a:solidFill>
            </a:endParaRPr>
          </a:p>
        </p:txBody>
      </p:sp>
      <p:sp>
        <p:nvSpPr>
          <p:cNvPr id="2" name="Title 1"/>
          <p:cNvSpPr>
            <a:spLocks noGrp="1"/>
          </p:cNvSpPr>
          <p:nvPr>
            <p:ph type="title"/>
          </p:nvPr>
        </p:nvSpPr>
        <p:spPr>
          <a:xfrm>
            <a:off x="330200" y="0"/>
            <a:ext cx="8489950" cy="981075"/>
          </a:xfrm>
        </p:spPr>
        <p:txBody>
          <a:bodyPr/>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30200" y="1854201"/>
            <a:ext cx="8489950" cy="4241800"/>
          </a:xfrm>
        </p:spPr>
        <p:txBody>
          <a:bodyPr/>
          <a:lstStyle>
            <a:lvl1pPr marL="182880" indent="-182880">
              <a:lnSpc>
                <a:spcPct val="100000"/>
              </a:lnSpc>
              <a:spcBef>
                <a:spcPts val="700"/>
              </a:spcBef>
              <a:spcAft>
                <a:spcPts val="20"/>
              </a:spcAft>
              <a:buClr>
                <a:schemeClr val="accent1"/>
              </a:buClr>
              <a:buFont typeface="Arial"/>
              <a:buChar char="•"/>
              <a:defRPr sz="1600" baseline="0"/>
            </a:lvl1pPr>
            <a:lvl2pPr marL="365760" indent="-182880">
              <a:lnSpc>
                <a:spcPct val="100000"/>
              </a:lnSpc>
              <a:spcBef>
                <a:spcPts val="700"/>
              </a:spcBef>
              <a:spcAft>
                <a:spcPts val="20"/>
              </a:spcAft>
              <a:buClr>
                <a:schemeClr val="bg1">
                  <a:lumMod val="65000"/>
                </a:schemeClr>
              </a:buClr>
              <a:buFont typeface="Lucida Grande"/>
              <a:buChar char="−"/>
              <a:defRPr sz="1600"/>
            </a:lvl2pPr>
            <a:lvl3pPr marL="548640" indent="-182880">
              <a:lnSpc>
                <a:spcPct val="100000"/>
              </a:lnSpc>
              <a:spcBef>
                <a:spcPts val="700"/>
              </a:spcBef>
              <a:spcAft>
                <a:spcPts val="20"/>
              </a:spcAft>
              <a:buClr>
                <a:schemeClr val="accent1"/>
              </a:buClr>
              <a:buFont typeface="Arial"/>
              <a:buChar char="•"/>
              <a:defRPr sz="1600"/>
            </a:lvl3pPr>
            <a:lvl4pPr marL="731520" indent="-182880">
              <a:lnSpc>
                <a:spcPct val="100000"/>
              </a:lnSpc>
              <a:spcBef>
                <a:spcPts val="700"/>
              </a:spcBef>
              <a:spcAft>
                <a:spcPts val="20"/>
              </a:spcAft>
              <a:buClr>
                <a:schemeClr val="bg1">
                  <a:lumMod val="65000"/>
                </a:schemeClr>
              </a:buClr>
              <a:buFont typeface="Lucida Grande"/>
              <a:buChar char="−"/>
              <a:defRPr sz="1600"/>
            </a:lvl4pPr>
            <a:lvl5pPr marL="914400" indent="-182880">
              <a:lnSpc>
                <a:spcPct val="100000"/>
              </a:lnSpc>
              <a:spcBef>
                <a:spcPts val="700"/>
              </a:spcBef>
              <a:spcAft>
                <a:spcPts val="20"/>
              </a:spcAft>
              <a:buClr>
                <a:schemeClr val="accent1"/>
              </a:buClr>
              <a:buFont typeface="Arial"/>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p:nvPr>
        </p:nvSpPr>
        <p:spPr>
          <a:xfrm>
            <a:off x="330200" y="1016000"/>
            <a:ext cx="8491538" cy="660400"/>
          </a:xfrm>
        </p:spPr>
        <p:txBody>
          <a:bodyPr/>
          <a:lstStyle>
            <a:lvl1pPr marL="0">
              <a:lnSpc>
                <a:spcPct val="100000"/>
              </a:lnSpc>
              <a:buNone/>
              <a:defRPr sz="1800">
                <a:solidFill>
                  <a:schemeClr val="accent1"/>
                </a:solidFill>
              </a:defRPr>
            </a:lvl1pPr>
            <a:lvl2pPr>
              <a:buNone/>
              <a:defRPr sz="1400">
                <a:solidFill>
                  <a:schemeClr val="accent1"/>
                </a:solidFill>
              </a:defRPr>
            </a:lvl2pPr>
            <a:lvl3pPr>
              <a:buNone/>
              <a:defRPr sz="1400">
                <a:solidFill>
                  <a:schemeClr val="accent1"/>
                </a:solidFill>
              </a:defRPr>
            </a:lvl3pPr>
            <a:lvl4pPr>
              <a:buNone/>
              <a:defRPr sz="1400">
                <a:solidFill>
                  <a:schemeClr val="accent1"/>
                </a:solidFill>
              </a:defRPr>
            </a:lvl4pPr>
            <a:lvl5pPr>
              <a:buNone/>
              <a:defRPr sz="1400">
                <a:solidFill>
                  <a:schemeClr val="accent1"/>
                </a:solidFill>
              </a:defRPr>
            </a:lvl5pPr>
          </a:lstStyle>
          <a:p>
            <a:pPr lvl="0"/>
            <a:r>
              <a:rPr lang="en-US" dirty="0" smtClean="0"/>
              <a:t>Click to edit Master text styles</a:t>
            </a:r>
          </a:p>
        </p:txBody>
      </p:sp>
    </p:spTree>
    <p:extLst>
      <p:ext uri="{BB962C8B-B14F-4D97-AF65-F5344CB8AC3E}">
        <p14:creationId xmlns:p14="http://schemas.microsoft.com/office/powerpoint/2010/main" val="423570949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ubhead, Title and Content">
    <p:spTree>
      <p:nvGrpSpPr>
        <p:cNvPr id="1" name=""/>
        <p:cNvGrpSpPr/>
        <p:nvPr/>
      </p:nvGrpSpPr>
      <p:grpSpPr>
        <a:xfrm>
          <a:off x="0" y="0"/>
          <a:ext cx="0" cy="0"/>
          <a:chOff x="0" y="0"/>
          <a:chExt cx="0" cy="0"/>
        </a:xfrm>
      </p:grpSpPr>
      <p:pic>
        <p:nvPicPr>
          <p:cNvPr id="6" name="Picture 7" descr="TFAll_Logo_Stripe_70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78588"/>
            <a:ext cx="91440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8750300" y="6537325"/>
            <a:ext cx="393700" cy="276225"/>
          </a:xfrm>
          <a:prstGeom prst="rect">
            <a:avLst/>
          </a:prstGeom>
          <a:noFill/>
        </p:spPr>
        <p:txBody>
          <a:bodyPr>
            <a:spAutoFit/>
          </a:bodyPr>
          <a:lstStyle>
            <a:lvl1pPr eaLnBrk="0" hangingPunct="0">
              <a:defRPr sz="1600">
                <a:solidFill>
                  <a:schemeClr val="tx1"/>
                </a:solidFill>
                <a:latin typeface="Arial" pitchFamily="34" charset="0"/>
                <a:ea typeface="ＭＳ Ｐゴシック" pitchFamily="34" charset="-128"/>
              </a:defRPr>
            </a:lvl1pPr>
            <a:lvl2pPr marL="37931725" indent="-37474525" eaLnBrk="0" hangingPunct="0">
              <a:defRPr sz="1600">
                <a:solidFill>
                  <a:schemeClr val="tx1"/>
                </a:solidFill>
                <a:latin typeface="Arial" pitchFamily="34" charset="0"/>
                <a:ea typeface="ＭＳ Ｐゴシック" pitchFamily="34" charset="-128"/>
              </a:defRPr>
            </a:lvl2pPr>
            <a:lvl3pPr eaLnBrk="0" hangingPunct="0">
              <a:defRPr sz="1600">
                <a:solidFill>
                  <a:schemeClr val="tx1"/>
                </a:solidFill>
                <a:latin typeface="Arial" pitchFamily="34" charset="0"/>
                <a:ea typeface="ＭＳ Ｐゴシック" pitchFamily="34" charset="-128"/>
              </a:defRPr>
            </a:lvl3pPr>
            <a:lvl4pPr eaLnBrk="0" hangingPunct="0">
              <a:defRPr sz="1600">
                <a:solidFill>
                  <a:schemeClr val="tx1"/>
                </a:solidFill>
                <a:latin typeface="Arial" pitchFamily="34" charset="0"/>
                <a:ea typeface="ＭＳ Ｐゴシック" pitchFamily="34" charset="-128"/>
              </a:defRPr>
            </a:lvl4pPr>
            <a:lvl5pPr eaLnBrk="0" hangingPunct="0">
              <a:defRPr sz="16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fld id="{8CC8C1E5-00C7-45E4-9D6A-EBF095A4D0A6}" type="slidenum">
              <a:rPr lang="en-US" sz="1200" b="1" smtClean="0">
                <a:solidFill>
                  <a:srgbClr val="E8E5DD"/>
                </a:solidFill>
              </a:rPr>
              <a:pPr eaLnBrk="1" fontAlgn="base" hangingPunct="1">
                <a:spcBef>
                  <a:spcPct val="0"/>
                </a:spcBef>
                <a:spcAft>
                  <a:spcPct val="0"/>
                </a:spcAft>
                <a:defRPr/>
              </a:pPr>
              <a:t>‹#›</a:t>
            </a:fld>
            <a:endParaRPr lang="en-US" sz="1200" b="1" smtClean="0">
              <a:solidFill>
                <a:srgbClr val="E8E5DD"/>
              </a:solidFill>
            </a:endParaRPr>
          </a:p>
        </p:txBody>
      </p:sp>
      <p:sp>
        <p:nvSpPr>
          <p:cNvPr id="2" name="Title 1"/>
          <p:cNvSpPr>
            <a:spLocks noGrp="1"/>
          </p:cNvSpPr>
          <p:nvPr>
            <p:ph type="title"/>
          </p:nvPr>
        </p:nvSpPr>
        <p:spPr>
          <a:xfrm>
            <a:off x="330200" y="677332"/>
            <a:ext cx="8489950" cy="388408"/>
          </a:xfrm>
        </p:spPr>
        <p:txBody>
          <a:bodyPr/>
          <a:lstStyle>
            <a:lvl1pPr>
              <a:defRPr sz="240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330200" y="1854201"/>
            <a:ext cx="8489950" cy="4241800"/>
          </a:xfrm>
        </p:spPr>
        <p:txBody>
          <a:bodyPr/>
          <a:lstStyle>
            <a:lvl1pPr marL="182880" indent="-182880">
              <a:lnSpc>
                <a:spcPct val="100000"/>
              </a:lnSpc>
              <a:spcBef>
                <a:spcPts val="700"/>
              </a:spcBef>
              <a:spcAft>
                <a:spcPts val="20"/>
              </a:spcAft>
              <a:buClr>
                <a:schemeClr val="accent1"/>
              </a:buClr>
              <a:buFont typeface="Arial"/>
              <a:buChar char="•"/>
              <a:defRPr sz="1600"/>
            </a:lvl1pPr>
            <a:lvl2pPr marL="365760" indent="-182880">
              <a:lnSpc>
                <a:spcPct val="100000"/>
              </a:lnSpc>
              <a:spcBef>
                <a:spcPts val="700"/>
              </a:spcBef>
              <a:spcAft>
                <a:spcPts val="20"/>
              </a:spcAft>
              <a:buClr>
                <a:schemeClr val="bg1">
                  <a:lumMod val="65000"/>
                </a:schemeClr>
              </a:buClr>
              <a:buFont typeface="Lucida Grande"/>
              <a:buChar char="−"/>
              <a:defRPr sz="1600"/>
            </a:lvl2pPr>
            <a:lvl3pPr marL="548640" indent="-182880">
              <a:lnSpc>
                <a:spcPct val="100000"/>
              </a:lnSpc>
              <a:spcBef>
                <a:spcPts val="700"/>
              </a:spcBef>
              <a:spcAft>
                <a:spcPts val="20"/>
              </a:spcAft>
              <a:buClr>
                <a:schemeClr val="accent1"/>
              </a:buClr>
              <a:buFont typeface="Arial"/>
              <a:buChar char="•"/>
              <a:defRPr sz="1600"/>
            </a:lvl3pPr>
            <a:lvl4pPr marL="731520" indent="-182880">
              <a:lnSpc>
                <a:spcPct val="100000"/>
              </a:lnSpc>
              <a:spcBef>
                <a:spcPts val="700"/>
              </a:spcBef>
              <a:spcAft>
                <a:spcPts val="20"/>
              </a:spcAft>
              <a:buClr>
                <a:schemeClr val="bg1">
                  <a:lumMod val="65000"/>
                </a:schemeClr>
              </a:buClr>
              <a:buFont typeface="Lucida Grande"/>
              <a:buChar char="−"/>
              <a:defRPr sz="1600"/>
            </a:lvl4pPr>
            <a:lvl5pPr marL="914400" indent="-182880">
              <a:lnSpc>
                <a:spcPct val="100000"/>
              </a:lnSpc>
              <a:spcBef>
                <a:spcPts val="700"/>
              </a:spcBef>
              <a:spcAft>
                <a:spcPts val="20"/>
              </a:spcAft>
              <a:buClr>
                <a:schemeClr val="accent1"/>
              </a:buClr>
              <a:buFont typeface="Arial"/>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p:nvPr>
        </p:nvSpPr>
        <p:spPr>
          <a:xfrm>
            <a:off x="330200" y="1100665"/>
            <a:ext cx="8491538" cy="647700"/>
          </a:xfrm>
        </p:spPr>
        <p:txBody>
          <a:bodyPr/>
          <a:lstStyle>
            <a:lvl1pPr marL="0">
              <a:lnSpc>
                <a:spcPct val="100000"/>
              </a:lnSpc>
              <a:buNone/>
              <a:defRPr sz="1800">
                <a:solidFill>
                  <a:schemeClr val="accent1"/>
                </a:solidFill>
              </a:defRPr>
            </a:lvl1pPr>
            <a:lvl2pPr>
              <a:buNone/>
              <a:defRPr sz="1400">
                <a:solidFill>
                  <a:schemeClr val="accent1"/>
                </a:solidFill>
              </a:defRPr>
            </a:lvl2pPr>
            <a:lvl3pPr>
              <a:buNone/>
              <a:defRPr sz="1400">
                <a:solidFill>
                  <a:schemeClr val="accent1"/>
                </a:solidFill>
              </a:defRPr>
            </a:lvl3pPr>
            <a:lvl4pPr>
              <a:buNone/>
              <a:defRPr sz="1400">
                <a:solidFill>
                  <a:schemeClr val="accent1"/>
                </a:solidFill>
              </a:defRPr>
            </a:lvl4pPr>
            <a:lvl5pPr>
              <a:buNone/>
              <a:defRPr sz="1400">
                <a:solidFill>
                  <a:schemeClr val="accent1"/>
                </a:solidFill>
              </a:defRPr>
            </a:lvl5pPr>
          </a:lstStyle>
          <a:p>
            <a:pPr lvl="0"/>
            <a:r>
              <a:rPr lang="en-US" dirty="0" smtClean="0"/>
              <a:t>Click to edit Master text styles</a:t>
            </a:r>
          </a:p>
        </p:txBody>
      </p:sp>
      <p:sp>
        <p:nvSpPr>
          <p:cNvPr id="10" name="Text Placeholder 9"/>
          <p:cNvSpPr>
            <a:spLocks noGrp="1"/>
          </p:cNvSpPr>
          <p:nvPr>
            <p:ph type="body" sz="quarter" idx="11"/>
          </p:nvPr>
        </p:nvSpPr>
        <p:spPr>
          <a:xfrm>
            <a:off x="330200" y="339199"/>
            <a:ext cx="8491538" cy="320675"/>
          </a:xfrm>
        </p:spPr>
        <p:txBody>
          <a:bodyPr/>
          <a:lstStyle>
            <a:lvl1pPr>
              <a:buNone/>
              <a:defRPr sz="1200" b="1" cap="all">
                <a:solidFill>
                  <a:schemeClr val="tx1">
                    <a:lumMod val="50000"/>
                    <a:lumOff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88390519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columns, 14pt. text">
    <p:spTree>
      <p:nvGrpSpPr>
        <p:cNvPr id="1" name=""/>
        <p:cNvGrpSpPr/>
        <p:nvPr/>
      </p:nvGrpSpPr>
      <p:grpSpPr>
        <a:xfrm>
          <a:off x="0" y="0"/>
          <a:ext cx="0" cy="0"/>
          <a:chOff x="0" y="0"/>
          <a:chExt cx="0" cy="0"/>
        </a:xfrm>
      </p:grpSpPr>
      <p:pic>
        <p:nvPicPr>
          <p:cNvPr id="6" name="Picture 7" descr="TFAll_Logo_Stripe_70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78588"/>
            <a:ext cx="91440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8750300" y="6537325"/>
            <a:ext cx="393700" cy="276225"/>
          </a:xfrm>
          <a:prstGeom prst="rect">
            <a:avLst/>
          </a:prstGeom>
          <a:noFill/>
        </p:spPr>
        <p:txBody>
          <a:bodyPr>
            <a:spAutoFit/>
          </a:bodyPr>
          <a:lstStyle>
            <a:lvl1pPr eaLnBrk="0" hangingPunct="0">
              <a:defRPr sz="1600">
                <a:solidFill>
                  <a:schemeClr val="tx1"/>
                </a:solidFill>
                <a:latin typeface="Arial" pitchFamily="34" charset="0"/>
                <a:ea typeface="ＭＳ Ｐゴシック" pitchFamily="34" charset="-128"/>
              </a:defRPr>
            </a:lvl1pPr>
            <a:lvl2pPr marL="37931725" indent="-37474525" eaLnBrk="0" hangingPunct="0">
              <a:defRPr sz="1600">
                <a:solidFill>
                  <a:schemeClr val="tx1"/>
                </a:solidFill>
                <a:latin typeface="Arial" pitchFamily="34" charset="0"/>
                <a:ea typeface="ＭＳ Ｐゴシック" pitchFamily="34" charset="-128"/>
              </a:defRPr>
            </a:lvl2pPr>
            <a:lvl3pPr eaLnBrk="0" hangingPunct="0">
              <a:defRPr sz="1600">
                <a:solidFill>
                  <a:schemeClr val="tx1"/>
                </a:solidFill>
                <a:latin typeface="Arial" pitchFamily="34" charset="0"/>
                <a:ea typeface="ＭＳ Ｐゴシック" pitchFamily="34" charset="-128"/>
              </a:defRPr>
            </a:lvl3pPr>
            <a:lvl4pPr eaLnBrk="0" hangingPunct="0">
              <a:defRPr sz="1600">
                <a:solidFill>
                  <a:schemeClr val="tx1"/>
                </a:solidFill>
                <a:latin typeface="Arial" pitchFamily="34" charset="0"/>
                <a:ea typeface="ＭＳ Ｐゴシック" pitchFamily="34" charset="-128"/>
              </a:defRPr>
            </a:lvl4pPr>
            <a:lvl5pPr eaLnBrk="0" hangingPunct="0">
              <a:defRPr sz="16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fld id="{6C5E1F85-0E84-4EAD-8A3A-AFC557EE6F29}" type="slidenum">
              <a:rPr lang="en-US" sz="1200" b="1" smtClean="0">
                <a:solidFill>
                  <a:srgbClr val="E8E5DD"/>
                </a:solidFill>
              </a:rPr>
              <a:pPr eaLnBrk="1" fontAlgn="base" hangingPunct="1">
                <a:spcBef>
                  <a:spcPct val="0"/>
                </a:spcBef>
                <a:spcAft>
                  <a:spcPct val="0"/>
                </a:spcAft>
                <a:defRPr/>
              </a:pPr>
              <a:t>‹#›</a:t>
            </a:fld>
            <a:endParaRPr lang="en-US" sz="1200" b="1" smtClean="0">
              <a:solidFill>
                <a:srgbClr val="E8E5DD"/>
              </a:solidFill>
            </a:endParaRPr>
          </a:p>
        </p:txBody>
      </p:sp>
      <p:sp>
        <p:nvSpPr>
          <p:cNvPr id="2" name="Title 1"/>
          <p:cNvSpPr>
            <a:spLocks noGrp="1"/>
          </p:cNvSpPr>
          <p:nvPr>
            <p:ph type="title"/>
          </p:nvPr>
        </p:nvSpPr>
        <p:spPr>
          <a:xfrm>
            <a:off x="330200" y="0"/>
            <a:ext cx="8489950" cy="981075"/>
          </a:xfrm>
        </p:spPr>
        <p:txBody>
          <a:bodyPr/>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30200" y="1854201"/>
            <a:ext cx="4123268" cy="4241800"/>
          </a:xfrm>
        </p:spPr>
        <p:txBody>
          <a:bodyPr/>
          <a:lstStyle>
            <a:lvl1pPr marL="182880" indent="-182880">
              <a:lnSpc>
                <a:spcPct val="100000"/>
              </a:lnSpc>
              <a:spcBef>
                <a:spcPts val="700"/>
              </a:spcBef>
              <a:spcAft>
                <a:spcPts val="20"/>
              </a:spcAft>
              <a:buClr>
                <a:schemeClr val="accent1"/>
              </a:buClr>
              <a:buFont typeface="Arial"/>
              <a:buChar char="•"/>
              <a:defRPr sz="1400"/>
            </a:lvl1pPr>
            <a:lvl2pPr marL="365760" indent="-182880">
              <a:lnSpc>
                <a:spcPct val="100000"/>
              </a:lnSpc>
              <a:spcBef>
                <a:spcPts val="700"/>
              </a:spcBef>
              <a:spcAft>
                <a:spcPts val="20"/>
              </a:spcAft>
              <a:buClr>
                <a:schemeClr val="bg1">
                  <a:lumMod val="65000"/>
                </a:schemeClr>
              </a:buClr>
              <a:buFont typeface="Lucida Grande"/>
              <a:buChar char="−"/>
              <a:defRPr sz="1400"/>
            </a:lvl2pPr>
            <a:lvl3pPr marL="548640" indent="-182880">
              <a:lnSpc>
                <a:spcPct val="100000"/>
              </a:lnSpc>
              <a:spcBef>
                <a:spcPts val="700"/>
              </a:spcBef>
              <a:spcAft>
                <a:spcPts val="20"/>
              </a:spcAft>
              <a:buClr>
                <a:schemeClr val="accent1"/>
              </a:buClr>
              <a:buFont typeface="Arial"/>
              <a:buChar char="•"/>
              <a:defRPr sz="1400"/>
            </a:lvl3pPr>
            <a:lvl4pPr marL="731520" indent="-182880">
              <a:lnSpc>
                <a:spcPct val="100000"/>
              </a:lnSpc>
              <a:spcBef>
                <a:spcPts val="700"/>
              </a:spcBef>
              <a:spcAft>
                <a:spcPts val="20"/>
              </a:spcAft>
              <a:buClr>
                <a:schemeClr val="bg1">
                  <a:lumMod val="65000"/>
                </a:schemeClr>
              </a:buClr>
              <a:buFont typeface="Lucida Grande"/>
              <a:buChar char="−"/>
              <a:defRPr sz="1400"/>
            </a:lvl4pPr>
            <a:lvl5pPr marL="914400" indent="-182880">
              <a:lnSpc>
                <a:spcPct val="100000"/>
              </a:lnSpc>
              <a:spcBef>
                <a:spcPts val="700"/>
              </a:spcBef>
              <a:spcAft>
                <a:spcPts val="20"/>
              </a:spcAft>
              <a:buClr>
                <a:schemeClr val="accent1"/>
              </a:buClr>
              <a:buFont typeface="Arial"/>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1"/>
          </p:nvPr>
        </p:nvSpPr>
        <p:spPr>
          <a:xfrm>
            <a:off x="4690534" y="1854201"/>
            <a:ext cx="4131204" cy="4241800"/>
          </a:xfrm>
        </p:spPr>
        <p:txBody>
          <a:bodyPr/>
          <a:lstStyle>
            <a:lvl1pPr marL="182880" indent="-182880">
              <a:lnSpc>
                <a:spcPct val="100000"/>
              </a:lnSpc>
              <a:spcBef>
                <a:spcPts val="700"/>
              </a:spcBef>
              <a:spcAft>
                <a:spcPts val="20"/>
              </a:spcAft>
              <a:buClr>
                <a:schemeClr val="accent1"/>
              </a:buClr>
              <a:buFont typeface="Arial"/>
              <a:buChar char="•"/>
              <a:defRPr sz="1400"/>
            </a:lvl1pPr>
            <a:lvl2pPr marL="365760" indent="-182880">
              <a:lnSpc>
                <a:spcPct val="100000"/>
              </a:lnSpc>
              <a:spcBef>
                <a:spcPts val="700"/>
              </a:spcBef>
              <a:spcAft>
                <a:spcPts val="20"/>
              </a:spcAft>
              <a:buClr>
                <a:schemeClr val="bg1">
                  <a:lumMod val="65000"/>
                </a:schemeClr>
              </a:buClr>
              <a:buFont typeface="Lucida Grande"/>
              <a:buChar char="−"/>
              <a:defRPr sz="1400"/>
            </a:lvl2pPr>
            <a:lvl3pPr marL="548640" indent="-182880">
              <a:lnSpc>
                <a:spcPct val="100000"/>
              </a:lnSpc>
              <a:spcBef>
                <a:spcPts val="700"/>
              </a:spcBef>
              <a:spcAft>
                <a:spcPts val="20"/>
              </a:spcAft>
              <a:buClr>
                <a:schemeClr val="accent1"/>
              </a:buClr>
              <a:buFont typeface="Arial"/>
              <a:buChar char="•"/>
              <a:defRPr sz="1400"/>
            </a:lvl3pPr>
            <a:lvl4pPr marL="731520" indent="-182880">
              <a:lnSpc>
                <a:spcPct val="100000"/>
              </a:lnSpc>
              <a:spcBef>
                <a:spcPts val="700"/>
              </a:spcBef>
              <a:spcAft>
                <a:spcPts val="20"/>
              </a:spcAft>
              <a:buClr>
                <a:schemeClr val="bg1">
                  <a:lumMod val="65000"/>
                </a:schemeClr>
              </a:buClr>
              <a:buFont typeface="Lucida Grande"/>
              <a:buChar char="−"/>
              <a:defRPr sz="1400"/>
            </a:lvl4pPr>
            <a:lvl5pPr marL="914400" indent="-182880">
              <a:lnSpc>
                <a:spcPct val="100000"/>
              </a:lnSpc>
              <a:spcBef>
                <a:spcPts val="700"/>
              </a:spcBef>
              <a:spcAft>
                <a:spcPts val="20"/>
              </a:spcAft>
              <a:buClr>
                <a:schemeClr val="accent1"/>
              </a:buClr>
              <a:buFont typeface="Arial"/>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7"/>
          <p:cNvSpPr>
            <a:spLocks noGrp="1"/>
          </p:cNvSpPr>
          <p:nvPr>
            <p:ph type="body" sz="quarter" idx="10"/>
          </p:nvPr>
        </p:nvSpPr>
        <p:spPr>
          <a:xfrm>
            <a:off x="330200" y="1016000"/>
            <a:ext cx="8491538" cy="660400"/>
          </a:xfrm>
        </p:spPr>
        <p:txBody>
          <a:bodyPr/>
          <a:lstStyle>
            <a:lvl1pPr marL="0">
              <a:lnSpc>
                <a:spcPct val="100000"/>
              </a:lnSpc>
              <a:buNone/>
              <a:defRPr sz="1800">
                <a:solidFill>
                  <a:schemeClr val="accent1"/>
                </a:solidFill>
              </a:defRPr>
            </a:lvl1pPr>
            <a:lvl2pPr>
              <a:buNone/>
              <a:defRPr sz="1400">
                <a:solidFill>
                  <a:schemeClr val="accent1"/>
                </a:solidFill>
              </a:defRPr>
            </a:lvl2pPr>
            <a:lvl3pPr>
              <a:buNone/>
              <a:defRPr sz="1400">
                <a:solidFill>
                  <a:schemeClr val="accent1"/>
                </a:solidFill>
              </a:defRPr>
            </a:lvl3pPr>
            <a:lvl4pPr>
              <a:buNone/>
              <a:defRPr sz="1400">
                <a:solidFill>
                  <a:schemeClr val="accent1"/>
                </a:solidFill>
              </a:defRPr>
            </a:lvl4pPr>
            <a:lvl5pPr>
              <a:buNone/>
              <a:defRPr sz="1400">
                <a:solidFill>
                  <a:schemeClr val="accent1"/>
                </a:solidFill>
              </a:defRPr>
            </a:lvl5pPr>
          </a:lstStyle>
          <a:p>
            <a:pPr lvl="0"/>
            <a:r>
              <a:rPr lang="en-US" dirty="0" smtClean="0"/>
              <a:t>Click to edit Master text styles</a:t>
            </a:r>
          </a:p>
        </p:txBody>
      </p:sp>
    </p:spTree>
    <p:extLst>
      <p:ext uri="{BB962C8B-B14F-4D97-AF65-F5344CB8AC3E}">
        <p14:creationId xmlns:p14="http://schemas.microsoft.com/office/powerpoint/2010/main" val="49563805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pic>
        <p:nvPicPr>
          <p:cNvPr id="8" name="Picture 5" descr="TFAll_Logo_Stripe_70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78588"/>
            <a:ext cx="91440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8750300" y="6537325"/>
            <a:ext cx="393700" cy="276225"/>
          </a:xfrm>
          <a:prstGeom prst="rect">
            <a:avLst/>
          </a:prstGeom>
          <a:noFill/>
        </p:spPr>
        <p:txBody>
          <a:bodyPr>
            <a:spAutoFit/>
          </a:bodyPr>
          <a:lstStyle>
            <a:lvl1pPr eaLnBrk="0" hangingPunct="0">
              <a:defRPr sz="1600">
                <a:solidFill>
                  <a:schemeClr val="tx1"/>
                </a:solidFill>
                <a:latin typeface="Arial" pitchFamily="34" charset="0"/>
                <a:ea typeface="ＭＳ Ｐゴシック" pitchFamily="34" charset="-128"/>
              </a:defRPr>
            </a:lvl1pPr>
            <a:lvl2pPr marL="37931725" indent="-37474525" eaLnBrk="0" hangingPunct="0">
              <a:defRPr sz="1600">
                <a:solidFill>
                  <a:schemeClr val="tx1"/>
                </a:solidFill>
                <a:latin typeface="Arial" pitchFamily="34" charset="0"/>
                <a:ea typeface="ＭＳ Ｐゴシック" pitchFamily="34" charset="-128"/>
              </a:defRPr>
            </a:lvl2pPr>
            <a:lvl3pPr eaLnBrk="0" hangingPunct="0">
              <a:defRPr sz="1600">
                <a:solidFill>
                  <a:schemeClr val="tx1"/>
                </a:solidFill>
                <a:latin typeface="Arial" pitchFamily="34" charset="0"/>
                <a:ea typeface="ＭＳ Ｐゴシック" pitchFamily="34" charset="-128"/>
              </a:defRPr>
            </a:lvl3pPr>
            <a:lvl4pPr eaLnBrk="0" hangingPunct="0">
              <a:defRPr sz="1600">
                <a:solidFill>
                  <a:schemeClr val="tx1"/>
                </a:solidFill>
                <a:latin typeface="Arial" pitchFamily="34" charset="0"/>
                <a:ea typeface="ＭＳ Ｐゴシック" pitchFamily="34" charset="-128"/>
              </a:defRPr>
            </a:lvl4pPr>
            <a:lvl5pPr eaLnBrk="0" hangingPunct="0">
              <a:defRPr sz="16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fld id="{0CAE74F1-6276-47AB-BDC0-BEF0BE5E9B70}" type="slidenum">
              <a:rPr lang="en-US" sz="1200" b="1" smtClean="0">
                <a:solidFill>
                  <a:srgbClr val="E8E5DD"/>
                </a:solidFill>
              </a:rPr>
              <a:pPr eaLnBrk="1" fontAlgn="base" hangingPunct="1">
                <a:spcBef>
                  <a:spcPct val="0"/>
                </a:spcBef>
                <a:spcAft>
                  <a:spcPct val="0"/>
                </a:spcAft>
                <a:defRPr/>
              </a:pPr>
              <a:t>‹#›</a:t>
            </a:fld>
            <a:endParaRPr lang="en-US" sz="1200" b="1" smtClean="0">
              <a:solidFill>
                <a:srgbClr val="E8E5DD"/>
              </a:solidFill>
            </a:endParaRPr>
          </a:p>
        </p:txBody>
      </p:sp>
      <p:sp>
        <p:nvSpPr>
          <p:cNvPr id="10" name="TextBox 7"/>
          <p:cNvSpPr txBox="1">
            <a:spLocks noChangeArrowheads="1"/>
          </p:cNvSpPr>
          <p:nvPr userDrawn="1"/>
        </p:nvSpPr>
        <p:spPr bwMode="auto">
          <a:xfrm>
            <a:off x="8750300" y="6537325"/>
            <a:ext cx="393700" cy="276225"/>
          </a:xfrm>
          <a:prstGeom prst="rect">
            <a:avLst/>
          </a:prstGeom>
          <a:noFill/>
          <a:ln w="9525">
            <a:noFill/>
            <a:miter lim="800000"/>
            <a:headEnd/>
            <a:tailEnd/>
          </a:ln>
        </p:spPr>
        <p:txBody>
          <a:bodyPr>
            <a:spAutoFit/>
          </a:bodyPr>
          <a:lstStyle>
            <a:lvl1pPr eaLnBrk="0" hangingPunct="0">
              <a:defRPr sz="1600">
                <a:solidFill>
                  <a:schemeClr val="tx1"/>
                </a:solidFill>
                <a:latin typeface="Arial" pitchFamily="34" charset="0"/>
                <a:ea typeface="ＭＳ Ｐゴシック" pitchFamily="34" charset="-128"/>
              </a:defRPr>
            </a:lvl1pPr>
            <a:lvl2pPr marL="37931725" indent="-37474525" eaLnBrk="0" hangingPunct="0">
              <a:defRPr sz="1600">
                <a:solidFill>
                  <a:schemeClr val="tx1"/>
                </a:solidFill>
                <a:latin typeface="Arial" pitchFamily="34" charset="0"/>
                <a:ea typeface="ＭＳ Ｐゴシック" pitchFamily="34" charset="-128"/>
              </a:defRPr>
            </a:lvl2pPr>
            <a:lvl3pPr eaLnBrk="0" hangingPunct="0">
              <a:defRPr sz="1600">
                <a:solidFill>
                  <a:schemeClr val="tx1"/>
                </a:solidFill>
                <a:latin typeface="Arial" pitchFamily="34" charset="0"/>
                <a:ea typeface="ＭＳ Ｐゴシック" pitchFamily="34" charset="-128"/>
              </a:defRPr>
            </a:lvl3pPr>
            <a:lvl4pPr eaLnBrk="0" hangingPunct="0">
              <a:defRPr sz="1600">
                <a:solidFill>
                  <a:schemeClr val="tx1"/>
                </a:solidFill>
                <a:latin typeface="Arial" pitchFamily="34" charset="0"/>
                <a:ea typeface="ＭＳ Ｐゴシック" pitchFamily="34" charset="-128"/>
              </a:defRPr>
            </a:lvl4pPr>
            <a:lvl5pPr eaLnBrk="0" hangingPunct="0">
              <a:defRPr sz="16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fld id="{779EF970-B2A1-449C-AB7D-981EE8E1CADC}" type="slidenum">
              <a:rPr lang="en-US" sz="1200" b="1" smtClean="0">
                <a:solidFill>
                  <a:srgbClr val="E8E5DD"/>
                </a:solidFill>
              </a:rPr>
              <a:pPr eaLnBrk="1" fontAlgn="base" hangingPunct="1">
                <a:spcBef>
                  <a:spcPct val="0"/>
                </a:spcBef>
                <a:spcAft>
                  <a:spcPct val="0"/>
                </a:spcAft>
                <a:defRPr/>
              </a:pPr>
              <a:t>‹#›</a:t>
            </a:fld>
            <a:endParaRPr lang="en-US" sz="1200" b="1" smtClean="0">
              <a:solidFill>
                <a:srgbClr val="E8E5DD"/>
              </a:solidFill>
            </a:endParaRPr>
          </a:p>
        </p:txBody>
      </p:sp>
      <p:pic>
        <p:nvPicPr>
          <p:cNvPr id="11" name="Picture 7" descr="TFAll_Logo_Stripe_70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78588"/>
            <a:ext cx="91440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userDrawn="1"/>
        </p:nvSpPr>
        <p:spPr>
          <a:xfrm>
            <a:off x="8750300" y="6537325"/>
            <a:ext cx="393700" cy="276225"/>
          </a:xfrm>
          <a:prstGeom prst="rect">
            <a:avLst/>
          </a:prstGeom>
          <a:noFill/>
        </p:spPr>
        <p:txBody>
          <a:bodyPr>
            <a:spAutoFit/>
          </a:bodyPr>
          <a:lstStyle>
            <a:lvl1pPr eaLnBrk="0" hangingPunct="0">
              <a:defRPr sz="1600">
                <a:solidFill>
                  <a:schemeClr val="tx1"/>
                </a:solidFill>
                <a:latin typeface="Arial" pitchFamily="34" charset="0"/>
                <a:ea typeface="ＭＳ Ｐゴシック" pitchFamily="34" charset="-128"/>
              </a:defRPr>
            </a:lvl1pPr>
            <a:lvl2pPr marL="37931725" indent="-37474525" eaLnBrk="0" hangingPunct="0">
              <a:defRPr sz="1600">
                <a:solidFill>
                  <a:schemeClr val="tx1"/>
                </a:solidFill>
                <a:latin typeface="Arial" pitchFamily="34" charset="0"/>
                <a:ea typeface="ＭＳ Ｐゴシック" pitchFamily="34" charset="-128"/>
              </a:defRPr>
            </a:lvl2pPr>
            <a:lvl3pPr eaLnBrk="0" hangingPunct="0">
              <a:defRPr sz="1600">
                <a:solidFill>
                  <a:schemeClr val="tx1"/>
                </a:solidFill>
                <a:latin typeface="Arial" pitchFamily="34" charset="0"/>
                <a:ea typeface="ＭＳ Ｐゴシック" pitchFamily="34" charset="-128"/>
              </a:defRPr>
            </a:lvl3pPr>
            <a:lvl4pPr eaLnBrk="0" hangingPunct="0">
              <a:defRPr sz="1600">
                <a:solidFill>
                  <a:schemeClr val="tx1"/>
                </a:solidFill>
                <a:latin typeface="Arial" pitchFamily="34" charset="0"/>
                <a:ea typeface="ＭＳ Ｐゴシック" pitchFamily="34" charset="-128"/>
              </a:defRPr>
            </a:lvl4pPr>
            <a:lvl5pPr eaLnBrk="0" hangingPunct="0">
              <a:defRPr sz="16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fld id="{4C0B11FD-8B05-4D5B-81C2-2B8DE04D015F}" type="slidenum">
              <a:rPr lang="en-US" sz="1200" b="1" smtClean="0">
                <a:solidFill>
                  <a:srgbClr val="E8E5DD"/>
                </a:solidFill>
              </a:rPr>
              <a:pPr eaLnBrk="1" fontAlgn="base" hangingPunct="1">
                <a:spcBef>
                  <a:spcPct val="0"/>
                </a:spcBef>
                <a:spcAft>
                  <a:spcPct val="0"/>
                </a:spcAft>
                <a:defRPr/>
              </a:pPr>
              <a:t>‹#›</a:t>
            </a:fld>
            <a:endParaRPr lang="en-US" sz="1200" b="1" smtClean="0">
              <a:solidFill>
                <a:srgbClr val="E8E5DD"/>
              </a:solidFill>
            </a:endParaRPr>
          </a:p>
        </p:txBody>
      </p:sp>
      <p:sp>
        <p:nvSpPr>
          <p:cNvPr id="3" name="Text Placeholder 2"/>
          <p:cNvSpPr>
            <a:spLocks noGrp="1"/>
          </p:cNvSpPr>
          <p:nvPr>
            <p:ph type="body" idx="1"/>
          </p:nvPr>
        </p:nvSpPr>
        <p:spPr>
          <a:xfrm>
            <a:off x="330200" y="1676400"/>
            <a:ext cx="4123268" cy="474134"/>
          </a:xfrm>
        </p:spPr>
        <p:txBody>
          <a:bodyPr anchor="b"/>
          <a:lstStyle>
            <a:lvl1pPr marL="0" indent="0">
              <a:buNone/>
              <a:defRPr sz="1200" b="1" cap="all">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Title 1"/>
          <p:cNvSpPr>
            <a:spLocks noGrp="1"/>
          </p:cNvSpPr>
          <p:nvPr>
            <p:ph type="title"/>
          </p:nvPr>
        </p:nvSpPr>
        <p:spPr>
          <a:xfrm>
            <a:off x="330200" y="0"/>
            <a:ext cx="8489950" cy="981075"/>
          </a:xfrm>
        </p:spPr>
        <p:txBody>
          <a:bodyPr/>
          <a:lstStyle>
            <a:lvl1pPr>
              <a:defRPr sz="2400"/>
            </a:lvl1pPr>
          </a:lstStyle>
          <a:p>
            <a:r>
              <a:rPr lang="en-US" dirty="0" smtClean="0"/>
              <a:t>Click to edit Master title style</a:t>
            </a:r>
            <a:endParaRPr lang="en-US" dirty="0"/>
          </a:p>
        </p:txBody>
      </p:sp>
      <p:sp>
        <p:nvSpPr>
          <p:cNvPr id="16" name="Content Placeholder 2"/>
          <p:cNvSpPr>
            <a:spLocks noGrp="1"/>
          </p:cNvSpPr>
          <p:nvPr>
            <p:ph idx="13"/>
          </p:nvPr>
        </p:nvSpPr>
        <p:spPr>
          <a:xfrm>
            <a:off x="330200" y="2235199"/>
            <a:ext cx="4123268" cy="3860801"/>
          </a:xfrm>
        </p:spPr>
        <p:txBody>
          <a:bodyPr/>
          <a:lstStyle>
            <a:lvl1pPr marL="182880" indent="-182880">
              <a:lnSpc>
                <a:spcPct val="100000"/>
              </a:lnSpc>
              <a:spcBef>
                <a:spcPts val="700"/>
              </a:spcBef>
              <a:spcAft>
                <a:spcPts val="20"/>
              </a:spcAft>
              <a:buClr>
                <a:schemeClr val="accent1"/>
              </a:buClr>
              <a:buFont typeface="Arial"/>
              <a:buChar char="•"/>
              <a:defRPr sz="1400"/>
            </a:lvl1pPr>
            <a:lvl2pPr marL="365760" indent="-182880">
              <a:lnSpc>
                <a:spcPct val="100000"/>
              </a:lnSpc>
              <a:spcBef>
                <a:spcPts val="700"/>
              </a:spcBef>
              <a:spcAft>
                <a:spcPts val="20"/>
              </a:spcAft>
              <a:buClr>
                <a:schemeClr val="bg1">
                  <a:lumMod val="65000"/>
                </a:schemeClr>
              </a:buClr>
              <a:buFont typeface="Lucida Grande"/>
              <a:buChar char="−"/>
              <a:defRPr sz="1400"/>
            </a:lvl2pPr>
            <a:lvl3pPr marL="548640" indent="-182880">
              <a:lnSpc>
                <a:spcPct val="100000"/>
              </a:lnSpc>
              <a:spcBef>
                <a:spcPts val="700"/>
              </a:spcBef>
              <a:spcAft>
                <a:spcPts val="20"/>
              </a:spcAft>
              <a:buClr>
                <a:schemeClr val="accent1"/>
              </a:buClr>
              <a:buFont typeface="Arial"/>
              <a:buChar char="•"/>
              <a:defRPr sz="1400"/>
            </a:lvl3pPr>
            <a:lvl4pPr marL="731520" indent="-182880">
              <a:lnSpc>
                <a:spcPct val="100000"/>
              </a:lnSpc>
              <a:spcBef>
                <a:spcPts val="700"/>
              </a:spcBef>
              <a:spcAft>
                <a:spcPts val="20"/>
              </a:spcAft>
              <a:buClr>
                <a:schemeClr val="bg1">
                  <a:lumMod val="65000"/>
                </a:schemeClr>
              </a:buClr>
              <a:buFont typeface="Lucida Grande"/>
              <a:buChar char="−"/>
              <a:defRPr sz="1400"/>
            </a:lvl4pPr>
            <a:lvl5pPr marL="914400" indent="-182880">
              <a:lnSpc>
                <a:spcPct val="100000"/>
              </a:lnSpc>
              <a:spcBef>
                <a:spcPts val="700"/>
              </a:spcBef>
              <a:spcAft>
                <a:spcPts val="20"/>
              </a:spcAft>
              <a:buClr>
                <a:schemeClr val="accent1"/>
              </a:buClr>
              <a:buFont typeface="Arial"/>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11"/>
          </p:nvPr>
        </p:nvSpPr>
        <p:spPr>
          <a:xfrm>
            <a:off x="4690534" y="2235199"/>
            <a:ext cx="4131204" cy="3860802"/>
          </a:xfrm>
        </p:spPr>
        <p:txBody>
          <a:bodyPr/>
          <a:lstStyle>
            <a:lvl1pPr marL="182880" indent="-182880">
              <a:lnSpc>
                <a:spcPct val="100000"/>
              </a:lnSpc>
              <a:spcBef>
                <a:spcPts val="700"/>
              </a:spcBef>
              <a:spcAft>
                <a:spcPts val="20"/>
              </a:spcAft>
              <a:buClr>
                <a:schemeClr val="accent1"/>
              </a:buClr>
              <a:buFont typeface="Arial"/>
              <a:buChar char="•"/>
              <a:defRPr sz="1400"/>
            </a:lvl1pPr>
            <a:lvl2pPr marL="365760" indent="-182880">
              <a:lnSpc>
                <a:spcPct val="100000"/>
              </a:lnSpc>
              <a:spcBef>
                <a:spcPts val="700"/>
              </a:spcBef>
              <a:spcAft>
                <a:spcPts val="20"/>
              </a:spcAft>
              <a:buClr>
                <a:schemeClr val="bg1">
                  <a:lumMod val="65000"/>
                </a:schemeClr>
              </a:buClr>
              <a:buFont typeface="Lucida Grande"/>
              <a:buChar char="−"/>
              <a:defRPr sz="1400"/>
            </a:lvl2pPr>
            <a:lvl3pPr marL="548640" indent="-182880">
              <a:lnSpc>
                <a:spcPct val="100000"/>
              </a:lnSpc>
              <a:spcBef>
                <a:spcPts val="700"/>
              </a:spcBef>
              <a:spcAft>
                <a:spcPts val="20"/>
              </a:spcAft>
              <a:buClr>
                <a:schemeClr val="accent1"/>
              </a:buClr>
              <a:buFont typeface="Arial"/>
              <a:buChar char="•"/>
              <a:defRPr sz="1400"/>
            </a:lvl3pPr>
            <a:lvl4pPr marL="731520" indent="-182880">
              <a:lnSpc>
                <a:spcPct val="100000"/>
              </a:lnSpc>
              <a:spcBef>
                <a:spcPts val="700"/>
              </a:spcBef>
              <a:spcAft>
                <a:spcPts val="20"/>
              </a:spcAft>
              <a:buClr>
                <a:schemeClr val="bg1">
                  <a:lumMod val="65000"/>
                </a:schemeClr>
              </a:buClr>
              <a:buFont typeface="Lucida Grande"/>
              <a:buChar char="−"/>
              <a:defRPr sz="1400"/>
            </a:lvl4pPr>
            <a:lvl5pPr marL="914400" indent="-182880">
              <a:lnSpc>
                <a:spcPct val="100000"/>
              </a:lnSpc>
              <a:spcBef>
                <a:spcPts val="700"/>
              </a:spcBef>
              <a:spcAft>
                <a:spcPts val="20"/>
              </a:spcAft>
              <a:buClr>
                <a:schemeClr val="accent1"/>
              </a:buClr>
              <a:buFont typeface="Arial"/>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7"/>
          <p:cNvSpPr>
            <a:spLocks noGrp="1"/>
          </p:cNvSpPr>
          <p:nvPr>
            <p:ph type="body" sz="quarter" idx="10"/>
          </p:nvPr>
        </p:nvSpPr>
        <p:spPr>
          <a:xfrm>
            <a:off x="330200" y="1016000"/>
            <a:ext cx="8491538" cy="660400"/>
          </a:xfrm>
        </p:spPr>
        <p:txBody>
          <a:bodyPr/>
          <a:lstStyle>
            <a:lvl1pPr marL="0">
              <a:lnSpc>
                <a:spcPct val="100000"/>
              </a:lnSpc>
              <a:buNone/>
              <a:defRPr sz="1800">
                <a:solidFill>
                  <a:schemeClr val="accent1"/>
                </a:solidFill>
              </a:defRPr>
            </a:lvl1pPr>
            <a:lvl2pPr>
              <a:buNone/>
              <a:defRPr sz="1400">
                <a:solidFill>
                  <a:schemeClr val="accent1"/>
                </a:solidFill>
              </a:defRPr>
            </a:lvl2pPr>
            <a:lvl3pPr>
              <a:buNone/>
              <a:defRPr sz="1400">
                <a:solidFill>
                  <a:schemeClr val="accent1"/>
                </a:solidFill>
              </a:defRPr>
            </a:lvl3pPr>
            <a:lvl4pPr>
              <a:buNone/>
              <a:defRPr sz="1400">
                <a:solidFill>
                  <a:schemeClr val="accent1"/>
                </a:solidFill>
              </a:defRPr>
            </a:lvl4pPr>
            <a:lvl5pPr>
              <a:buNone/>
              <a:defRPr sz="1400">
                <a:solidFill>
                  <a:schemeClr val="accent1"/>
                </a:solidFill>
              </a:defRPr>
            </a:lvl5pPr>
          </a:lstStyle>
          <a:p>
            <a:pPr lvl="0"/>
            <a:r>
              <a:rPr lang="en-US" dirty="0" smtClean="0"/>
              <a:t>Click to edit Master text styles</a:t>
            </a:r>
          </a:p>
        </p:txBody>
      </p:sp>
      <p:sp>
        <p:nvSpPr>
          <p:cNvPr id="20" name="Text Placeholder 2"/>
          <p:cNvSpPr>
            <a:spLocks noGrp="1"/>
          </p:cNvSpPr>
          <p:nvPr>
            <p:ph type="body" idx="14"/>
          </p:nvPr>
        </p:nvSpPr>
        <p:spPr>
          <a:xfrm>
            <a:off x="4690534" y="1676400"/>
            <a:ext cx="4123268" cy="474134"/>
          </a:xfrm>
        </p:spPr>
        <p:txBody>
          <a:bodyPr anchor="b"/>
          <a:lstStyle>
            <a:lvl1pPr marL="0" indent="0">
              <a:buNone/>
              <a:defRPr sz="1200" b="1" cap="all">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36096624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Title and Content, no Subtitle">
    <p:spTree>
      <p:nvGrpSpPr>
        <p:cNvPr id="1" name=""/>
        <p:cNvGrpSpPr/>
        <p:nvPr/>
      </p:nvGrpSpPr>
      <p:grpSpPr>
        <a:xfrm>
          <a:off x="0" y="0"/>
          <a:ext cx="0" cy="0"/>
          <a:chOff x="0" y="0"/>
          <a:chExt cx="0" cy="0"/>
        </a:xfrm>
      </p:grpSpPr>
      <p:pic>
        <p:nvPicPr>
          <p:cNvPr id="4" name="Picture 5" descr="TFAll_Logo_Stripe_70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78588"/>
            <a:ext cx="91440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p:cNvSpPr txBox="1">
            <a:spLocks noChangeArrowheads="1"/>
          </p:cNvSpPr>
          <p:nvPr userDrawn="1"/>
        </p:nvSpPr>
        <p:spPr bwMode="auto">
          <a:xfrm>
            <a:off x="8750300" y="6537325"/>
            <a:ext cx="393700" cy="276225"/>
          </a:xfrm>
          <a:prstGeom prst="rect">
            <a:avLst/>
          </a:prstGeom>
          <a:noFill/>
          <a:ln w="9525">
            <a:noFill/>
            <a:miter lim="800000"/>
            <a:headEnd/>
            <a:tailEnd/>
          </a:ln>
        </p:spPr>
        <p:txBody>
          <a:bodyPr>
            <a:spAutoFit/>
          </a:bodyPr>
          <a:lstStyle>
            <a:lvl1pPr eaLnBrk="0" hangingPunct="0">
              <a:defRPr sz="1600">
                <a:solidFill>
                  <a:schemeClr val="tx1"/>
                </a:solidFill>
                <a:latin typeface="Arial" pitchFamily="34" charset="0"/>
                <a:ea typeface="ＭＳ Ｐゴシック" pitchFamily="34" charset="-128"/>
              </a:defRPr>
            </a:lvl1pPr>
            <a:lvl2pPr marL="37931725" indent="-37474525" eaLnBrk="0" hangingPunct="0">
              <a:defRPr sz="1600">
                <a:solidFill>
                  <a:schemeClr val="tx1"/>
                </a:solidFill>
                <a:latin typeface="Arial" pitchFamily="34" charset="0"/>
                <a:ea typeface="ＭＳ Ｐゴシック" pitchFamily="34" charset="-128"/>
              </a:defRPr>
            </a:lvl2pPr>
            <a:lvl3pPr eaLnBrk="0" hangingPunct="0">
              <a:defRPr sz="1600">
                <a:solidFill>
                  <a:schemeClr val="tx1"/>
                </a:solidFill>
                <a:latin typeface="Arial" pitchFamily="34" charset="0"/>
                <a:ea typeface="ＭＳ Ｐゴシック" pitchFamily="34" charset="-128"/>
              </a:defRPr>
            </a:lvl3pPr>
            <a:lvl4pPr eaLnBrk="0" hangingPunct="0">
              <a:defRPr sz="1600">
                <a:solidFill>
                  <a:schemeClr val="tx1"/>
                </a:solidFill>
                <a:latin typeface="Arial" pitchFamily="34" charset="0"/>
                <a:ea typeface="ＭＳ Ｐゴシック" pitchFamily="34" charset="-128"/>
              </a:defRPr>
            </a:lvl4pPr>
            <a:lvl5pPr eaLnBrk="0" hangingPunct="0">
              <a:defRPr sz="16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fld id="{278B91D9-DADD-41B7-8B4D-794218B58384}" type="slidenum">
              <a:rPr lang="en-US" sz="1200" b="1" smtClean="0">
                <a:solidFill>
                  <a:srgbClr val="E8E5DD"/>
                </a:solidFill>
              </a:rPr>
              <a:pPr eaLnBrk="1" fontAlgn="base" hangingPunct="1">
                <a:spcBef>
                  <a:spcPct val="0"/>
                </a:spcBef>
                <a:spcAft>
                  <a:spcPct val="0"/>
                </a:spcAft>
                <a:defRPr/>
              </a:pPr>
              <a:t>‹#›</a:t>
            </a:fld>
            <a:endParaRPr lang="en-US" sz="1200" b="1" smtClean="0">
              <a:solidFill>
                <a:srgbClr val="E8E5DD"/>
              </a:solidFill>
            </a:endParaRPr>
          </a:p>
        </p:txBody>
      </p:sp>
      <p:sp>
        <p:nvSpPr>
          <p:cNvPr id="2" name="Title 1"/>
          <p:cNvSpPr>
            <a:spLocks noGrp="1"/>
          </p:cNvSpPr>
          <p:nvPr>
            <p:ph type="title"/>
          </p:nvPr>
        </p:nvSpPr>
        <p:spPr>
          <a:xfrm>
            <a:off x="322263" y="0"/>
            <a:ext cx="8497887" cy="981075"/>
          </a:xfrm>
        </p:spPr>
        <p:txBody>
          <a:bodyPr/>
          <a:lstStyle>
            <a:lvl1pPr>
              <a:defRPr sz="2400"/>
            </a:lvl1pPr>
          </a:lstStyle>
          <a:p>
            <a:r>
              <a:rPr lang="en-US" dirty="0" smtClean="0"/>
              <a:t>Click to edit Master title style</a:t>
            </a:r>
            <a:endParaRPr lang="en-US" dirty="0"/>
          </a:p>
        </p:txBody>
      </p:sp>
      <p:sp>
        <p:nvSpPr>
          <p:cNvPr id="9" name="Content Placeholder 2"/>
          <p:cNvSpPr>
            <a:spLocks noGrp="1"/>
          </p:cNvSpPr>
          <p:nvPr>
            <p:ph idx="10"/>
          </p:nvPr>
        </p:nvSpPr>
        <p:spPr>
          <a:xfrm>
            <a:off x="322262" y="1600201"/>
            <a:ext cx="8485187" cy="4241800"/>
          </a:xfrm>
        </p:spPr>
        <p:txBody>
          <a:bodyPr/>
          <a:lstStyle>
            <a:lvl1pPr marL="182880" indent="-182880">
              <a:lnSpc>
                <a:spcPct val="100000"/>
              </a:lnSpc>
              <a:spcBef>
                <a:spcPts val="700"/>
              </a:spcBef>
              <a:spcAft>
                <a:spcPts val="20"/>
              </a:spcAft>
              <a:buClr>
                <a:schemeClr val="accent1"/>
              </a:buClr>
              <a:buFont typeface="Arial"/>
              <a:buChar char="•"/>
              <a:defRPr sz="1600"/>
            </a:lvl1pPr>
            <a:lvl2pPr marL="365760" indent="-182880">
              <a:lnSpc>
                <a:spcPct val="100000"/>
              </a:lnSpc>
              <a:spcBef>
                <a:spcPts val="700"/>
              </a:spcBef>
              <a:spcAft>
                <a:spcPts val="20"/>
              </a:spcAft>
              <a:buClr>
                <a:schemeClr val="bg1">
                  <a:lumMod val="65000"/>
                </a:schemeClr>
              </a:buClr>
              <a:buFont typeface="Lucida Grande"/>
              <a:buChar char="−"/>
              <a:defRPr sz="1600"/>
            </a:lvl2pPr>
            <a:lvl3pPr marL="548640" indent="-182880">
              <a:lnSpc>
                <a:spcPct val="100000"/>
              </a:lnSpc>
              <a:spcBef>
                <a:spcPts val="700"/>
              </a:spcBef>
              <a:spcAft>
                <a:spcPts val="20"/>
              </a:spcAft>
              <a:buClr>
                <a:schemeClr val="accent1"/>
              </a:buClr>
              <a:buFont typeface="Arial"/>
              <a:buChar char="•"/>
              <a:defRPr sz="1600"/>
            </a:lvl3pPr>
            <a:lvl4pPr marL="731520" indent="-182880">
              <a:lnSpc>
                <a:spcPct val="100000"/>
              </a:lnSpc>
              <a:spcBef>
                <a:spcPts val="700"/>
              </a:spcBef>
              <a:spcAft>
                <a:spcPts val="20"/>
              </a:spcAft>
              <a:buClr>
                <a:schemeClr val="bg1">
                  <a:lumMod val="65000"/>
                </a:schemeClr>
              </a:buClr>
              <a:buFont typeface="Lucida Grande"/>
              <a:buChar char="−"/>
              <a:defRPr sz="1600"/>
            </a:lvl4pPr>
            <a:lvl5pPr marL="914400" indent="-182880">
              <a:lnSpc>
                <a:spcPct val="100000"/>
              </a:lnSpc>
              <a:spcBef>
                <a:spcPts val="700"/>
              </a:spcBef>
              <a:spcAft>
                <a:spcPts val="20"/>
              </a:spcAft>
              <a:buClr>
                <a:schemeClr val="accent1"/>
              </a:buClr>
              <a:buFont typeface="Arial"/>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98879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pic>
        <p:nvPicPr>
          <p:cNvPr id="5" name="Picture 7" descr="TFAll_Logo_Stripe_70k.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478588"/>
            <a:ext cx="91440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750300" y="6537325"/>
            <a:ext cx="393700" cy="276225"/>
          </a:xfrm>
          <a:prstGeom prst="rect">
            <a:avLst/>
          </a:prstGeom>
          <a:noFill/>
        </p:spPr>
        <p:txBody>
          <a:bodyPr>
            <a:spAutoFit/>
          </a:bodyPr>
          <a:lstStyle>
            <a:lvl1pPr eaLnBrk="0" hangingPunct="0">
              <a:defRPr sz="1600">
                <a:solidFill>
                  <a:schemeClr val="tx1"/>
                </a:solidFill>
                <a:latin typeface="Arial" charset="0"/>
                <a:ea typeface="ＭＳ Ｐゴシック" pitchFamily="-112" charset="-128"/>
              </a:defRPr>
            </a:lvl1pPr>
            <a:lvl2pPr marL="37931725" indent="-37474525" eaLnBrk="0" hangingPunct="0">
              <a:defRPr sz="1600">
                <a:solidFill>
                  <a:schemeClr val="tx1"/>
                </a:solidFill>
                <a:latin typeface="Arial" charset="0"/>
                <a:ea typeface="ＭＳ Ｐゴシック" pitchFamily="-112" charset="-128"/>
              </a:defRPr>
            </a:lvl2pPr>
            <a:lvl3pPr eaLnBrk="0" hangingPunct="0">
              <a:defRPr sz="1600">
                <a:solidFill>
                  <a:schemeClr val="tx1"/>
                </a:solidFill>
                <a:latin typeface="Arial" charset="0"/>
                <a:ea typeface="ＭＳ Ｐゴシック" pitchFamily="-112" charset="-128"/>
              </a:defRPr>
            </a:lvl3pPr>
            <a:lvl4pPr eaLnBrk="0" hangingPunct="0">
              <a:defRPr sz="1600">
                <a:solidFill>
                  <a:schemeClr val="tx1"/>
                </a:solidFill>
                <a:latin typeface="Arial" charset="0"/>
                <a:ea typeface="ＭＳ Ｐゴシック" pitchFamily="-112" charset="-128"/>
              </a:defRPr>
            </a:lvl4pPr>
            <a:lvl5pPr eaLnBrk="0" hangingPunct="0">
              <a:defRPr sz="1600">
                <a:solidFill>
                  <a:schemeClr val="tx1"/>
                </a:solidFill>
                <a:latin typeface="Arial" charset="0"/>
                <a:ea typeface="ＭＳ Ｐゴシック" pitchFamily="-112" charset="-128"/>
              </a:defRPr>
            </a:lvl5pPr>
            <a:lvl6pPr marL="457200" eaLnBrk="0" fontAlgn="base" hangingPunct="0">
              <a:spcBef>
                <a:spcPct val="0"/>
              </a:spcBef>
              <a:spcAft>
                <a:spcPct val="0"/>
              </a:spcAft>
              <a:defRPr sz="1600">
                <a:solidFill>
                  <a:schemeClr val="tx1"/>
                </a:solidFill>
                <a:latin typeface="Arial" charset="0"/>
                <a:ea typeface="ＭＳ Ｐゴシック" pitchFamily="-112" charset="-128"/>
              </a:defRPr>
            </a:lvl6pPr>
            <a:lvl7pPr marL="914400" eaLnBrk="0" fontAlgn="base" hangingPunct="0">
              <a:spcBef>
                <a:spcPct val="0"/>
              </a:spcBef>
              <a:spcAft>
                <a:spcPct val="0"/>
              </a:spcAft>
              <a:defRPr sz="1600">
                <a:solidFill>
                  <a:schemeClr val="tx1"/>
                </a:solidFill>
                <a:latin typeface="Arial" charset="0"/>
                <a:ea typeface="ＭＳ Ｐゴシック" pitchFamily="-112" charset="-128"/>
              </a:defRPr>
            </a:lvl7pPr>
            <a:lvl8pPr marL="1371600" eaLnBrk="0" fontAlgn="base" hangingPunct="0">
              <a:spcBef>
                <a:spcPct val="0"/>
              </a:spcBef>
              <a:spcAft>
                <a:spcPct val="0"/>
              </a:spcAft>
              <a:defRPr sz="1600">
                <a:solidFill>
                  <a:schemeClr val="tx1"/>
                </a:solidFill>
                <a:latin typeface="Arial" charset="0"/>
                <a:ea typeface="ＭＳ Ｐゴシック" pitchFamily="-112" charset="-128"/>
              </a:defRPr>
            </a:lvl8pPr>
            <a:lvl9pPr marL="1828800" eaLnBrk="0" fontAlgn="base" hangingPunct="0">
              <a:spcBef>
                <a:spcPct val="0"/>
              </a:spcBef>
              <a:spcAft>
                <a:spcPct val="0"/>
              </a:spcAft>
              <a:defRPr sz="1600">
                <a:solidFill>
                  <a:schemeClr val="tx1"/>
                </a:solidFill>
                <a:latin typeface="Arial" charset="0"/>
                <a:ea typeface="ＭＳ Ｐゴシック" pitchFamily="-112" charset="-128"/>
              </a:defRPr>
            </a:lvl9pPr>
          </a:lstStyle>
          <a:p>
            <a:pPr eaLnBrk="1" fontAlgn="base" hangingPunct="1">
              <a:spcBef>
                <a:spcPct val="0"/>
              </a:spcBef>
              <a:spcAft>
                <a:spcPct val="0"/>
              </a:spcAft>
              <a:defRPr/>
            </a:pPr>
            <a:fld id="{893C7CAC-8755-41B2-B59E-F17B2DB17027}" type="slidenum">
              <a:rPr lang="en-US" sz="1200" b="1" smtClean="0">
                <a:solidFill>
                  <a:srgbClr val="E8E5DD"/>
                </a:solidFill>
              </a:rPr>
              <a:pPr eaLnBrk="1" fontAlgn="base" hangingPunct="1">
                <a:spcBef>
                  <a:spcPct val="0"/>
                </a:spcBef>
                <a:spcAft>
                  <a:spcPct val="0"/>
                </a:spcAft>
                <a:defRPr/>
              </a:pPr>
              <a:t>‹#›</a:t>
            </a:fld>
            <a:endParaRPr lang="en-US" sz="1200" b="1" smtClean="0">
              <a:solidFill>
                <a:srgbClr val="E8E5DD"/>
              </a:solidFill>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22263" y="1854201"/>
            <a:ext cx="8497887" cy="4241800"/>
          </a:xfrm>
        </p:spPr>
        <p:txBody>
          <a:bodyPr/>
          <a:lstStyle>
            <a:lvl1pPr marL="182880" indent="-182880">
              <a:lnSpc>
                <a:spcPct val="80000"/>
              </a:lnSpc>
              <a:spcBef>
                <a:spcPts val="700"/>
              </a:spcBef>
              <a:spcAft>
                <a:spcPts val="20"/>
              </a:spcAft>
              <a:buClr>
                <a:schemeClr val="accent1"/>
              </a:buClr>
              <a:buFont typeface="Arial"/>
              <a:buChar char="•"/>
              <a:defRPr sz="1200"/>
            </a:lvl1pPr>
            <a:lvl2pPr marL="365760" indent="-182880">
              <a:lnSpc>
                <a:spcPct val="80000"/>
              </a:lnSpc>
              <a:spcBef>
                <a:spcPts val="700"/>
              </a:spcBef>
              <a:spcAft>
                <a:spcPts val="20"/>
              </a:spcAft>
              <a:buClr>
                <a:schemeClr val="accent1"/>
              </a:buClr>
              <a:buFont typeface="Arial"/>
              <a:buChar char="•"/>
              <a:defRPr sz="1200"/>
            </a:lvl2pPr>
            <a:lvl3pPr marL="548640" indent="-182880">
              <a:lnSpc>
                <a:spcPct val="80000"/>
              </a:lnSpc>
              <a:spcBef>
                <a:spcPts val="700"/>
              </a:spcBef>
              <a:spcAft>
                <a:spcPts val="20"/>
              </a:spcAft>
              <a:buClr>
                <a:schemeClr val="accent1"/>
              </a:buClr>
              <a:buFont typeface="Arial"/>
              <a:buChar char="•"/>
              <a:defRPr sz="1200"/>
            </a:lvl3pPr>
            <a:lvl4pPr marL="731520" indent="-182880">
              <a:lnSpc>
                <a:spcPct val="80000"/>
              </a:lnSpc>
              <a:spcBef>
                <a:spcPts val="700"/>
              </a:spcBef>
              <a:spcAft>
                <a:spcPts val="20"/>
              </a:spcAft>
              <a:buClr>
                <a:schemeClr val="accent1"/>
              </a:buClr>
              <a:buFont typeface="Arial"/>
              <a:buChar char="•"/>
              <a:defRPr sz="1200"/>
            </a:lvl4pPr>
            <a:lvl5pPr marL="914400" indent="-182880">
              <a:lnSpc>
                <a:spcPct val="80000"/>
              </a:lnSpc>
              <a:spcBef>
                <a:spcPts val="700"/>
              </a:spcBef>
              <a:spcAft>
                <a:spcPts val="20"/>
              </a:spcAft>
              <a:buClr>
                <a:schemeClr val="accent1"/>
              </a:buClr>
              <a:buFont typeface="Arial"/>
              <a:buChar cha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0"/>
          </p:nvPr>
        </p:nvSpPr>
        <p:spPr>
          <a:xfrm>
            <a:off x="330200" y="1016000"/>
            <a:ext cx="8491538" cy="439738"/>
          </a:xfrm>
        </p:spPr>
        <p:txBody>
          <a:bodyPr/>
          <a:lstStyle>
            <a:lvl1pPr>
              <a:buNone/>
              <a:defRPr sz="1400">
                <a:solidFill>
                  <a:schemeClr val="accent1"/>
                </a:solidFill>
              </a:defRPr>
            </a:lvl1pPr>
            <a:lvl2pPr>
              <a:buNone/>
              <a:defRPr sz="1400">
                <a:solidFill>
                  <a:schemeClr val="accent1"/>
                </a:solidFill>
              </a:defRPr>
            </a:lvl2pPr>
            <a:lvl3pPr>
              <a:buNone/>
              <a:defRPr sz="1400">
                <a:solidFill>
                  <a:schemeClr val="accent1"/>
                </a:solidFill>
              </a:defRPr>
            </a:lvl3pPr>
            <a:lvl4pPr>
              <a:buNone/>
              <a:defRPr sz="1400">
                <a:solidFill>
                  <a:schemeClr val="accent1"/>
                </a:solidFill>
              </a:defRPr>
            </a:lvl4pPr>
            <a:lvl5pPr>
              <a:buNone/>
              <a:defRPr sz="1400">
                <a:solidFill>
                  <a:schemeClr val="accent1"/>
                </a:solidFill>
              </a:defRPr>
            </a:lvl5pPr>
          </a:lstStyle>
          <a:p>
            <a:pPr lvl="0"/>
            <a:r>
              <a:rPr lang="en-US" smtClean="0"/>
              <a:t>Click to edit Master text styles</a:t>
            </a:r>
          </a:p>
        </p:txBody>
      </p:sp>
    </p:spTree>
    <p:extLst>
      <p:ext uri="{BB962C8B-B14F-4D97-AF65-F5344CB8AC3E}">
        <p14:creationId xmlns:p14="http://schemas.microsoft.com/office/powerpoint/2010/main" val="870728288"/>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5" descr="TFAll_Logo_Stripe_70k.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478588"/>
            <a:ext cx="91440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TFAll_Logo_Stripe_70k.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78588"/>
            <a:ext cx="91440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8750300" y="6537325"/>
            <a:ext cx="393700" cy="276225"/>
          </a:xfrm>
          <a:prstGeom prst="rect">
            <a:avLst/>
          </a:prstGeom>
          <a:noFill/>
        </p:spPr>
        <p:txBody>
          <a:bodyPr>
            <a:spAutoFit/>
          </a:bodyPr>
          <a:lstStyle>
            <a:lvl1pPr eaLnBrk="0" hangingPunct="0">
              <a:defRPr sz="1600">
                <a:solidFill>
                  <a:schemeClr val="tx1"/>
                </a:solidFill>
                <a:latin typeface="Arial" pitchFamily="34" charset="0"/>
                <a:ea typeface="ＭＳ Ｐゴシック" pitchFamily="34" charset="-128"/>
              </a:defRPr>
            </a:lvl1pPr>
            <a:lvl2pPr marL="37931725" indent="-37474525" eaLnBrk="0" hangingPunct="0">
              <a:defRPr sz="1600">
                <a:solidFill>
                  <a:schemeClr val="tx1"/>
                </a:solidFill>
                <a:latin typeface="Arial" pitchFamily="34" charset="0"/>
                <a:ea typeface="ＭＳ Ｐゴシック" pitchFamily="34" charset="-128"/>
              </a:defRPr>
            </a:lvl2pPr>
            <a:lvl3pPr eaLnBrk="0" hangingPunct="0">
              <a:defRPr sz="1600">
                <a:solidFill>
                  <a:schemeClr val="tx1"/>
                </a:solidFill>
                <a:latin typeface="Arial" pitchFamily="34" charset="0"/>
                <a:ea typeface="ＭＳ Ｐゴシック" pitchFamily="34" charset="-128"/>
              </a:defRPr>
            </a:lvl3pPr>
            <a:lvl4pPr eaLnBrk="0" hangingPunct="0">
              <a:defRPr sz="1600">
                <a:solidFill>
                  <a:schemeClr val="tx1"/>
                </a:solidFill>
                <a:latin typeface="Arial" pitchFamily="34" charset="0"/>
                <a:ea typeface="ＭＳ Ｐゴシック" pitchFamily="34" charset="-128"/>
              </a:defRPr>
            </a:lvl4pPr>
            <a:lvl5pPr eaLnBrk="0" hangingPunct="0">
              <a:defRPr sz="16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fld id="{A77437EC-8254-4D57-A27D-1B995CF1DE4F}" type="slidenum">
              <a:rPr lang="en-US" sz="1200" b="1" smtClean="0">
                <a:solidFill>
                  <a:srgbClr val="E8E5DD"/>
                </a:solidFill>
              </a:rPr>
              <a:pPr eaLnBrk="1" fontAlgn="base" hangingPunct="1">
                <a:spcBef>
                  <a:spcPct val="0"/>
                </a:spcBef>
                <a:spcAft>
                  <a:spcPct val="0"/>
                </a:spcAft>
                <a:defRPr/>
              </a:pPr>
              <a:t>‹#›</a:t>
            </a:fld>
            <a:endParaRPr lang="en-US" sz="1200" b="1" smtClean="0">
              <a:solidFill>
                <a:srgbClr val="E8E5DD"/>
              </a:solidFill>
            </a:endParaRPr>
          </a:p>
        </p:txBody>
      </p:sp>
      <p:sp>
        <p:nvSpPr>
          <p:cNvPr id="5" name="TextBox 7"/>
          <p:cNvSpPr txBox="1">
            <a:spLocks noChangeArrowheads="1"/>
          </p:cNvSpPr>
          <p:nvPr userDrawn="1"/>
        </p:nvSpPr>
        <p:spPr bwMode="auto">
          <a:xfrm>
            <a:off x="8750300" y="6537325"/>
            <a:ext cx="393700" cy="276225"/>
          </a:xfrm>
          <a:prstGeom prst="rect">
            <a:avLst/>
          </a:prstGeom>
          <a:noFill/>
          <a:ln w="9525">
            <a:noFill/>
            <a:miter lim="800000"/>
            <a:headEnd/>
            <a:tailEnd/>
          </a:ln>
        </p:spPr>
        <p:txBody>
          <a:bodyPr>
            <a:spAutoFit/>
          </a:bodyPr>
          <a:lstStyle>
            <a:lvl1pPr eaLnBrk="0" hangingPunct="0">
              <a:defRPr sz="1600">
                <a:solidFill>
                  <a:schemeClr val="tx1"/>
                </a:solidFill>
                <a:latin typeface="Arial" pitchFamily="34" charset="0"/>
                <a:ea typeface="ＭＳ Ｐゴシック" pitchFamily="34" charset="-128"/>
              </a:defRPr>
            </a:lvl1pPr>
            <a:lvl2pPr marL="37931725" indent="-37474525" eaLnBrk="0" hangingPunct="0">
              <a:defRPr sz="1600">
                <a:solidFill>
                  <a:schemeClr val="tx1"/>
                </a:solidFill>
                <a:latin typeface="Arial" pitchFamily="34" charset="0"/>
                <a:ea typeface="ＭＳ Ｐゴシック" pitchFamily="34" charset="-128"/>
              </a:defRPr>
            </a:lvl2pPr>
            <a:lvl3pPr eaLnBrk="0" hangingPunct="0">
              <a:defRPr sz="1600">
                <a:solidFill>
                  <a:schemeClr val="tx1"/>
                </a:solidFill>
                <a:latin typeface="Arial" pitchFamily="34" charset="0"/>
                <a:ea typeface="ＭＳ Ｐゴシック" pitchFamily="34" charset="-128"/>
              </a:defRPr>
            </a:lvl3pPr>
            <a:lvl4pPr eaLnBrk="0" hangingPunct="0">
              <a:defRPr sz="1600">
                <a:solidFill>
                  <a:schemeClr val="tx1"/>
                </a:solidFill>
                <a:latin typeface="Arial" pitchFamily="34" charset="0"/>
                <a:ea typeface="ＭＳ Ｐゴシック" pitchFamily="34" charset="-128"/>
              </a:defRPr>
            </a:lvl4pPr>
            <a:lvl5pPr eaLnBrk="0" hangingPunct="0">
              <a:defRPr sz="16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fld id="{C4E3EA64-46E3-4676-8C1F-02F01BDBAB8F}" type="slidenum">
              <a:rPr lang="en-US" sz="1200" b="1" smtClean="0">
                <a:solidFill>
                  <a:srgbClr val="E8E5DD"/>
                </a:solidFill>
              </a:rPr>
              <a:pPr eaLnBrk="1" fontAlgn="base" hangingPunct="1">
                <a:spcBef>
                  <a:spcPct val="0"/>
                </a:spcBef>
                <a:spcAft>
                  <a:spcPct val="0"/>
                </a:spcAft>
                <a:defRPr/>
              </a:pPr>
              <a:t>‹#›</a:t>
            </a:fld>
            <a:endParaRPr lang="en-US" sz="1200" b="1" smtClean="0">
              <a:solidFill>
                <a:srgbClr val="E8E5DD"/>
              </a:solidFill>
            </a:endParaRPr>
          </a:p>
        </p:txBody>
      </p:sp>
    </p:spTree>
    <p:extLst>
      <p:ext uri="{BB962C8B-B14F-4D97-AF65-F5344CB8AC3E}">
        <p14:creationId xmlns:p14="http://schemas.microsoft.com/office/powerpoint/2010/main" val="3255170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End quote">
    <p:spTree>
      <p:nvGrpSpPr>
        <p:cNvPr id="1" name=""/>
        <p:cNvGrpSpPr/>
        <p:nvPr/>
      </p:nvGrpSpPr>
      <p:grpSpPr>
        <a:xfrm>
          <a:off x="0" y="0"/>
          <a:ext cx="0" cy="0"/>
          <a:chOff x="0" y="0"/>
          <a:chExt cx="0" cy="0"/>
        </a:xfrm>
      </p:grpSpPr>
      <p:pic>
        <p:nvPicPr>
          <p:cNvPr id="2" name="Picture 5" descr="TFAll_Logo_Stripe_70k.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478588"/>
            <a:ext cx="91440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TFAll_Logo_Stripe_70k.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78588"/>
            <a:ext cx="91440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8750300" y="6537325"/>
            <a:ext cx="393700" cy="276225"/>
          </a:xfrm>
          <a:prstGeom prst="rect">
            <a:avLst/>
          </a:prstGeom>
          <a:noFill/>
        </p:spPr>
        <p:txBody>
          <a:bodyPr>
            <a:spAutoFit/>
          </a:bodyPr>
          <a:lstStyle>
            <a:lvl1pPr eaLnBrk="0" hangingPunct="0">
              <a:defRPr sz="1600">
                <a:solidFill>
                  <a:schemeClr val="tx1"/>
                </a:solidFill>
                <a:latin typeface="Arial" pitchFamily="34" charset="0"/>
                <a:ea typeface="ＭＳ Ｐゴシック" pitchFamily="34" charset="-128"/>
              </a:defRPr>
            </a:lvl1pPr>
            <a:lvl2pPr marL="37931725" indent="-37474525" eaLnBrk="0" hangingPunct="0">
              <a:defRPr sz="1600">
                <a:solidFill>
                  <a:schemeClr val="tx1"/>
                </a:solidFill>
                <a:latin typeface="Arial" pitchFamily="34" charset="0"/>
                <a:ea typeface="ＭＳ Ｐゴシック" pitchFamily="34" charset="-128"/>
              </a:defRPr>
            </a:lvl2pPr>
            <a:lvl3pPr eaLnBrk="0" hangingPunct="0">
              <a:defRPr sz="1600">
                <a:solidFill>
                  <a:schemeClr val="tx1"/>
                </a:solidFill>
                <a:latin typeface="Arial" pitchFamily="34" charset="0"/>
                <a:ea typeface="ＭＳ Ｐゴシック" pitchFamily="34" charset="-128"/>
              </a:defRPr>
            </a:lvl3pPr>
            <a:lvl4pPr eaLnBrk="0" hangingPunct="0">
              <a:defRPr sz="1600">
                <a:solidFill>
                  <a:schemeClr val="tx1"/>
                </a:solidFill>
                <a:latin typeface="Arial" pitchFamily="34" charset="0"/>
                <a:ea typeface="ＭＳ Ｐゴシック" pitchFamily="34" charset="-128"/>
              </a:defRPr>
            </a:lvl4pPr>
            <a:lvl5pPr eaLnBrk="0" hangingPunct="0">
              <a:defRPr sz="16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fld id="{2024514F-7FF7-4A2D-8C10-13712289A00E}" type="slidenum">
              <a:rPr lang="en-US" sz="1200" b="1" smtClean="0">
                <a:solidFill>
                  <a:srgbClr val="E8E5DD"/>
                </a:solidFill>
              </a:rPr>
              <a:pPr eaLnBrk="1" fontAlgn="base" hangingPunct="1">
                <a:spcBef>
                  <a:spcPct val="0"/>
                </a:spcBef>
                <a:spcAft>
                  <a:spcPct val="0"/>
                </a:spcAft>
                <a:defRPr/>
              </a:pPr>
              <a:t>‹#›</a:t>
            </a:fld>
            <a:endParaRPr lang="en-US" sz="1200" b="1" smtClean="0">
              <a:solidFill>
                <a:srgbClr val="E8E5DD"/>
              </a:solidFill>
            </a:endParaRPr>
          </a:p>
        </p:txBody>
      </p:sp>
      <p:sp>
        <p:nvSpPr>
          <p:cNvPr id="5" name="TextBox 7"/>
          <p:cNvSpPr txBox="1">
            <a:spLocks noChangeArrowheads="1"/>
          </p:cNvSpPr>
          <p:nvPr userDrawn="1"/>
        </p:nvSpPr>
        <p:spPr bwMode="auto">
          <a:xfrm>
            <a:off x="8750300" y="6537325"/>
            <a:ext cx="393700" cy="276225"/>
          </a:xfrm>
          <a:prstGeom prst="rect">
            <a:avLst/>
          </a:prstGeom>
          <a:noFill/>
          <a:ln w="9525">
            <a:noFill/>
            <a:miter lim="800000"/>
            <a:headEnd/>
            <a:tailEnd/>
          </a:ln>
        </p:spPr>
        <p:txBody>
          <a:bodyPr>
            <a:spAutoFit/>
          </a:bodyPr>
          <a:lstStyle>
            <a:lvl1pPr eaLnBrk="0" hangingPunct="0">
              <a:defRPr sz="1600">
                <a:solidFill>
                  <a:schemeClr val="tx1"/>
                </a:solidFill>
                <a:latin typeface="Arial" pitchFamily="34" charset="0"/>
                <a:ea typeface="ＭＳ Ｐゴシック" pitchFamily="34" charset="-128"/>
              </a:defRPr>
            </a:lvl1pPr>
            <a:lvl2pPr marL="37931725" indent="-37474525" eaLnBrk="0" hangingPunct="0">
              <a:defRPr sz="1600">
                <a:solidFill>
                  <a:schemeClr val="tx1"/>
                </a:solidFill>
                <a:latin typeface="Arial" pitchFamily="34" charset="0"/>
                <a:ea typeface="ＭＳ Ｐゴシック" pitchFamily="34" charset="-128"/>
              </a:defRPr>
            </a:lvl2pPr>
            <a:lvl3pPr eaLnBrk="0" hangingPunct="0">
              <a:defRPr sz="1600">
                <a:solidFill>
                  <a:schemeClr val="tx1"/>
                </a:solidFill>
                <a:latin typeface="Arial" pitchFamily="34" charset="0"/>
                <a:ea typeface="ＭＳ Ｐゴシック" pitchFamily="34" charset="-128"/>
              </a:defRPr>
            </a:lvl3pPr>
            <a:lvl4pPr eaLnBrk="0" hangingPunct="0">
              <a:defRPr sz="1600">
                <a:solidFill>
                  <a:schemeClr val="tx1"/>
                </a:solidFill>
                <a:latin typeface="Arial" pitchFamily="34" charset="0"/>
                <a:ea typeface="ＭＳ Ｐゴシック" pitchFamily="34" charset="-128"/>
              </a:defRPr>
            </a:lvl4pPr>
            <a:lvl5pPr eaLnBrk="0" hangingPunct="0">
              <a:defRPr sz="16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fld id="{A35F0427-139C-47D7-BB3E-4514D5F5D449}" type="slidenum">
              <a:rPr lang="en-US" sz="1200" b="1" smtClean="0">
                <a:solidFill>
                  <a:srgbClr val="E8E5DD"/>
                </a:solidFill>
              </a:rPr>
              <a:pPr eaLnBrk="1" fontAlgn="base" hangingPunct="1">
                <a:spcBef>
                  <a:spcPct val="0"/>
                </a:spcBef>
                <a:spcAft>
                  <a:spcPct val="0"/>
                </a:spcAft>
                <a:defRPr/>
              </a:pPr>
              <a:t>‹#›</a:t>
            </a:fld>
            <a:endParaRPr lang="en-US" sz="1200" b="1" smtClean="0">
              <a:solidFill>
                <a:srgbClr val="E8E5DD"/>
              </a:solidFill>
            </a:endParaRPr>
          </a:p>
        </p:txBody>
      </p:sp>
      <p:pic>
        <p:nvPicPr>
          <p:cNvPr id="6" name="Picture 3" descr="one_day.eps"/>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331913" y="1835150"/>
            <a:ext cx="6480175"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24200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TFAll_Logo_Stripe_70k.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478588"/>
            <a:ext cx="91440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TFAll_Logo_70grey.eps"/>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9750" y="2176463"/>
            <a:ext cx="22050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8750300" y="6537325"/>
            <a:ext cx="393700" cy="276225"/>
          </a:xfrm>
          <a:prstGeom prst="rect">
            <a:avLst/>
          </a:prstGeom>
          <a:noFill/>
          <a:ln w="9525">
            <a:noFill/>
            <a:miter lim="800000"/>
            <a:headEnd/>
            <a:tailEnd/>
          </a:ln>
        </p:spPr>
        <p:txBody>
          <a:bodyPr>
            <a:spAutoFit/>
          </a:bodyPr>
          <a:lstStyle>
            <a:lvl1pPr eaLnBrk="0" hangingPunct="0">
              <a:defRPr sz="1600">
                <a:solidFill>
                  <a:schemeClr val="tx1"/>
                </a:solidFill>
                <a:latin typeface="Arial" charset="0"/>
                <a:ea typeface="ＭＳ Ｐゴシック" charset="-128"/>
              </a:defRPr>
            </a:lvl1pPr>
            <a:lvl2pPr marL="37931725" indent="-37474525" eaLnBrk="0" hangingPunct="0">
              <a:defRPr sz="1600">
                <a:solidFill>
                  <a:schemeClr val="tx1"/>
                </a:solidFill>
                <a:latin typeface="Arial" charset="0"/>
                <a:ea typeface="ＭＳ Ｐゴシック" charset="-128"/>
              </a:defRPr>
            </a:lvl2pPr>
            <a:lvl3pPr eaLnBrk="0" hangingPunct="0">
              <a:defRPr sz="1600">
                <a:solidFill>
                  <a:schemeClr val="tx1"/>
                </a:solidFill>
                <a:latin typeface="Arial" charset="0"/>
                <a:ea typeface="ＭＳ Ｐゴシック" charset="-128"/>
              </a:defRPr>
            </a:lvl3pPr>
            <a:lvl4pPr eaLnBrk="0" hangingPunct="0">
              <a:defRPr sz="1600">
                <a:solidFill>
                  <a:schemeClr val="tx1"/>
                </a:solidFill>
                <a:latin typeface="Arial" charset="0"/>
                <a:ea typeface="ＭＳ Ｐゴシック" charset="-128"/>
              </a:defRPr>
            </a:lvl4pPr>
            <a:lvl5pPr eaLnBrk="0" hangingPunct="0">
              <a:defRPr sz="1600">
                <a:solidFill>
                  <a:schemeClr val="tx1"/>
                </a:solidFill>
                <a:latin typeface="Arial" charset="0"/>
                <a:ea typeface="ＭＳ Ｐゴシック" charset="-128"/>
              </a:defRPr>
            </a:lvl5pPr>
            <a:lvl6pPr marL="457200" eaLnBrk="0" fontAlgn="base" hangingPunct="0">
              <a:spcBef>
                <a:spcPct val="0"/>
              </a:spcBef>
              <a:spcAft>
                <a:spcPct val="0"/>
              </a:spcAft>
              <a:defRPr sz="1600">
                <a:solidFill>
                  <a:schemeClr val="tx1"/>
                </a:solidFill>
                <a:latin typeface="Arial" charset="0"/>
                <a:ea typeface="ＭＳ Ｐゴシック" charset="-128"/>
              </a:defRPr>
            </a:lvl6pPr>
            <a:lvl7pPr marL="914400" eaLnBrk="0" fontAlgn="base" hangingPunct="0">
              <a:spcBef>
                <a:spcPct val="0"/>
              </a:spcBef>
              <a:spcAft>
                <a:spcPct val="0"/>
              </a:spcAft>
              <a:defRPr sz="1600">
                <a:solidFill>
                  <a:schemeClr val="tx1"/>
                </a:solidFill>
                <a:latin typeface="Arial" charset="0"/>
                <a:ea typeface="ＭＳ Ｐゴシック" charset="-128"/>
              </a:defRPr>
            </a:lvl7pPr>
            <a:lvl8pPr marL="1371600" eaLnBrk="0" fontAlgn="base" hangingPunct="0">
              <a:spcBef>
                <a:spcPct val="0"/>
              </a:spcBef>
              <a:spcAft>
                <a:spcPct val="0"/>
              </a:spcAft>
              <a:defRPr sz="1600">
                <a:solidFill>
                  <a:schemeClr val="tx1"/>
                </a:solidFill>
                <a:latin typeface="Arial" charset="0"/>
                <a:ea typeface="ＭＳ Ｐゴシック" charset="-128"/>
              </a:defRPr>
            </a:lvl8pPr>
            <a:lvl9pPr marL="1828800" eaLnBrk="0" fontAlgn="base" hangingPunct="0">
              <a:spcBef>
                <a:spcPct val="0"/>
              </a:spcBef>
              <a:spcAft>
                <a:spcPct val="0"/>
              </a:spcAft>
              <a:defRPr sz="1600">
                <a:solidFill>
                  <a:schemeClr val="tx1"/>
                </a:solidFill>
                <a:latin typeface="Arial" charset="0"/>
                <a:ea typeface="ＭＳ Ｐゴシック" charset="-128"/>
              </a:defRPr>
            </a:lvl9pPr>
          </a:lstStyle>
          <a:p>
            <a:pPr eaLnBrk="1" fontAlgn="base" hangingPunct="1">
              <a:spcBef>
                <a:spcPct val="0"/>
              </a:spcBef>
              <a:spcAft>
                <a:spcPct val="0"/>
              </a:spcAft>
              <a:defRPr/>
            </a:pPr>
            <a:fld id="{8759D477-BB21-4FF5-84CA-15D38BA6992F}" type="slidenum">
              <a:rPr lang="en-US" sz="1200" b="1" smtClean="0">
                <a:solidFill>
                  <a:srgbClr val="E8E5DD"/>
                </a:solidFill>
              </a:rPr>
              <a:pPr eaLnBrk="1" fontAlgn="base" hangingPunct="1">
                <a:spcBef>
                  <a:spcPct val="0"/>
                </a:spcBef>
                <a:spcAft>
                  <a:spcPct val="0"/>
                </a:spcAft>
                <a:defRPr/>
              </a:pPr>
              <a:t>‹#›</a:t>
            </a:fld>
            <a:endParaRPr lang="en-US" sz="1200" b="1" dirty="0" smtClean="0">
              <a:solidFill>
                <a:srgbClr val="E8E5DD"/>
              </a:solidFill>
            </a:endParaRPr>
          </a:p>
        </p:txBody>
      </p:sp>
      <p:pic>
        <p:nvPicPr>
          <p:cNvPr id="7" name="Picture 17" descr="Global Map"/>
          <p:cNvPicPr>
            <a:picLocks noChangeAspect="1" noChangeArrowheads="1"/>
          </p:cNvPicPr>
          <p:nvPr userDrawn="1"/>
        </p:nvPicPr>
        <p:blipFill>
          <a:blip r:embed="rId4">
            <a:extLst>
              <a:ext uri="{28A0092B-C50C-407E-A947-70E740481C1C}">
                <a14:useLocalDpi xmlns:a14="http://schemas.microsoft.com/office/drawing/2010/main" val="0"/>
              </a:ext>
            </a:extLst>
          </a:blip>
          <a:srcRect l="4366" r="4347"/>
          <a:stretch>
            <a:fillRect/>
          </a:stretch>
        </p:blipFill>
        <p:spPr bwMode="auto">
          <a:xfrm>
            <a:off x="5168900" y="2171700"/>
            <a:ext cx="34671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442913" y="2467769"/>
            <a:ext cx="4573587" cy="1096962"/>
          </a:xfrm>
        </p:spPr>
        <p:txBody>
          <a:bodyPr anchor="t"/>
          <a:lstStyle>
            <a:lvl1pPr>
              <a:defRPr sz="3200" baseline="0"/>
            </a:lvl1pPr>
          </a:lstStyle>
          <a:p>
            <a:r>
              <a:rPr lang="en-US" smtClean="0"/>
              <a:t>Click to edit Master title style</a:t>
            </a:r>
            <a:endParaRPr lang="en-US" dirty="0"/>
          </a:p>
        </p:txBody>
      </p:sp>
      <p:sp>
        <p:nvSpPr>
          <p:cNvPr id="4099" name="Rectangle 3"/>
          <p:cNvSpPr>
            <a:spLocks noGrp="1" noChangeArrowheads="1"/>
          </p:cNvSpPr>
          <p:nvPr>
            <p:ph type="subTitle" idx="1"/>
          </p:nvPr>
        </p:nvSpPr>
        <p:spPr>
          <a:xfrm>
            <a:off x="454025" y="3746500"/>
            <a:ext cx="4562475" cy="469902"/>
          </a:xfrm>
        </p:spPr>
        <p:txBody>
          <a:bodyPr anchor="b"/>
          <a:lstStyle>
            <a:lvl1pPr marL="0" indent="0">
              <a:buFontTx/>
              <a:buNone/>
              <a:defRPr sz="1200" b="1">
                <a:solidFill>
                  <a:srgbClr val="AD3228"/>
                </a:solidFill>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2931918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pic>
        <p:nvPicPr>
          <p:cNvPr id="5" name="Picture 7" descr="TFAll_Logo_Stripe_70k.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478588"/>
            <a:ext cx="91440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750300" y="6537325"/>
            <a:ext cx="393700" cy="276225"/>
          </a:xfrm>
          <a:prstGeom prst="rect">
            <a:avLst/>
          </a:prstGeom>
          <a:noFill/>
        </p:spPr>
        <p:txBody>
          <a:bodyPr>
            <a:spAutoFit/>
          </a:bodyPr>
          <a:lstStyle>
            <a:lvl1pPr eaLnBrk="0" hangingPunct="0">
              <a:defRPr sz="1600">
                <a:solidFill>
                  <a:schemeClr val="tx1"/>
                </a:solidFill>
                <a:latin typeface="Arial" charset="0"/>
                <a:ea typeface="ＭＳ Ｐゴシック" charset="-128"/>
              </a:defRPr>
            </a:lvl1pPr>
            <a:lvl2pPr marL="37931725" indent="-37474525" eaLnBrk="0" hangingPunct="0">
              <a:defRPr sz="1600">
                <a:solidFill>
                  <a:schemeClr val="tx1"/>
                </a:solidFill>
                <a:latin typeface="Arial" charset="0"/>
                <a:ea typeface="ＭＳ Ｐゴシック" charset="-128"/>
              </a:defRPr>
            </a:lvl2pPr>
            <a:lvl3pPr eaLnBrk="0" hangingPunct="0">
              <a:defRPr sz="1600">
                <a:solidFill>
                  <a:schemeClr val="tx1"/>
                </a:solidFill>
                <a:latin typeface="Arial" charset="0"/>
                <a:ea typeface="ＭＳ Ｐゴシック" charset="-128"/>
              </a:defRPr>
            </a:lvl3pPr>
            <a:lvl4pPr eaLnBrk="0" hangingPunct="0">
              <a:defRPr sz="1600">
                <a:solidFill>
                  <a:schemeClr val="tx1"/>
                </a:solidFill>
                <a:latin typeface="Arial" charset="0"/>
                <a:ea typeface="ＭＳ Ｐゴシック" charset="-128"/>
              </a:defRPr>
            </a:lvl4pPr>
            <a:lvl5pPr eaLnBrk="0" hangingPunct="0">
              <a:defRPr sz="1600">
                <a:solidFill>
                  <a:schemeClr val="tx1"/>
                </a:solidFill>
                <a:latin typeface="Arial" charset="0"/>
                <a:ea typeface="ＭＳ Ｐゴシック" charset="-128"/>
              </a:defRPr>
            </a:lvl5pPr>
            <a:lvl6pPr marL="457200" eaLnBrk="0" fontAlgn="base" hangingPunct="0">
              <a:spcBef>
                <a:spcPct val="0"/>
              </a:spcBef>
              <a:spcAft>
                <a:spcPct val="0"/>
              </a:spcAft>
              <a:defRPr sz="1600">
                <a:solidFill>
                  <a:schemeClr val="tx1"/>
                </a:solidFill>
                <a:latin typeface="Arial" charset="0"/>
                <a:ea typeface="ＭＳ Ｐゴシック" charset="-128"/>
              </a:defRPr>
            </a:lvl6pPr>
            <a:lvl7pPr marL="914400" eaLnBrk="0" fontAlgn="base" hangingPunct="0">
              <a:spcBef>
                <a:spcPct val="0"/>
              </a:spcBef>
              <a:spcAft>
                <a:spcPct val="0"/>
              </a:spcAft>
              <a:defRPr sz="1600">
                <a:solidFill>
                  <a:schemeClr val="tx1"/>
                </a:solidFill>
                <a:latin typeface="Arial" charset="0"/>
                <a:ea typeface="ＭＳ Ｐゴシック" charset="-128"/>
              </a:defRPr>
            </a:lvl7pPr>
            <a:lvl8pPr marL="1371600" eaLnBrk="0" fontAlgn="base" hangingPunct="0">
              <a:spcBef>
                <a:spcPct val="0"/>
              </a:spcBef>
              <a:spcAft>
                <a:spcPct val="0"/>
              </a:spcAft>
              <a:defRPr sz="1600">
                <a:solidFill>
                  <a:schemeClr val="tx1"/>
                </a:solidFill>
                <a:latin typeface="Arial" charset="0"/>
                <a:ea typeface="ＭＳ Ｐゴシック" charset="-128"/>
              </a:defRPr>
            </a:lvl8pPr>
            <a:lvl9pPr marL="1828800" eaLnBrk="0" fontAlgn="base" hangingPunct="0">
              <a:spcBef>
                <a:spcPct val="0"/>
              </a:spcBef>
              <a:spcAft>
                <a:spcPct val="0"/>
              </a:spcAft>
              <a:defRPr sz="1600">
                <a:solidFill>
                  <a:schemeClr val="tx1"/>
                </a:solidFill>
                <a:latin typeface="Arial" charset="0"/>
                <a:ea typeface="ＭＳ Ｐゴシック" charset="-128"/>
              </a:defRPr>
            </a:lvl9pPr>
          </a:lstStyle>
          <a:p>
            <a:pPr eaLnBrk="1" fontAlgn="base" hangingPunct="1">
              <a:spcBef>
                <a:spcPct val="0"/>
              </a:spcBef>
              <a:spcAft>
                <a:spcPct val="0"/>
              </a:spcAft>
              <a:defRPr/>
            </a:pPr>
            <a:fld id="{F0737802-758D-49FA-8178-40ED222BD6DB}" type="slidenum">
              <a:rPr lang="en-US" sz="1200" b="1" smtClean="0">
                <a:solidFill>
                  <a:srgbClr val="E8E5DD"/>
                </a:solidFill>
              </a:rPr>
              <a:pPr eaLnBrk="1" fontAlgn="base" hangingPunct="1">
                <a:spcBef>
                  <a:spcPct val="0"/>
                </a:spcBef>
                <a:spcAft>
                  <a:spcPct val="0"/>
                </a:spcAft>
                <a:defRPr/>
              </a:pPr>
              <a:t>‹#›</a:t>
            </a:fld>
            <a:endParaRPr lang="en-US" sz="1200" b="1" dirty="0" smtClean="0">
              <a:solidFill>
                <a:srgbClr val="E8E5DD"/>
              </a:solidFill>
            </a:endParaRPr>
          </a:p>
        </p:txBody>
      </p:sp>
      <p:sp>
        <p:nvSpPr>
          <p:cNvPr id="2" name="Title 1"/>
          <p:cNvSpPr>
            <a:spLocks noGrp="1"/>
          </p:cNvSpPr>
          <p:nvPr>
            <p:ph type="title"/>
          </p:nvPr>
        </p:nvSpPr>
        <p:spPr>
          <a:xfrm>
            <a:off x="330200" y="0"/>
            <a:ext cx="8489950" cy="981075"/>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30200" y="1854201"/>
            <a:ext cx="8489950" cy="4241800"/>
          </a:xfrm>
        </p:spPr>
        <p:txBody>
          <a:bodyPr/>
          <a:lstStyle>
            <a:lvl1pPr marL="182880" indent="-182880">
              <a:lnSpc>
                <a:spcPct val="100000"/>
              </a:lnSpc>
              <a:spcBef>
                <a:spcPts val="700"/>
              </a:spcBef>
              <a:spcAft>
                <a:spcPts val="20"/>
              </a:spcAft>
              <a:buClr>
                <a:schemeClr val="accent1"/>
              </a:buClr>
              <a:buFont typeface="Arial"/>
              <a:buChar char="•"/>
              <a:defRPr sz="1200" baseline="0"/>
            </a:lvl1pPr>
            <a:lvl2pPr marL="365760" indent="-182880">
              <a:lnSpc>
                <a:spcPct val="100000"/>
              </a:lnSpc>
              <a:spcBef>
                <a:spcPts val="700"/>
              </a:spcBef>
              <a:spcAft>
                <a:spcPts val="20"/>
              </a:spcAft>
              <a:buClr>
                <a:schemeClr val="bg1">
                  <a:lumMod val="65000"/>
                </a:schemeClr>
              </a:buClr>
              <a:buFont typeface="Lucida Grande"/>
              <a:buChar char="−"/>
              <a:defRPr sz="1200"/>
            </a:lvl2pPr>
            <a:lvl3pPr marL="548640" indent="-182880">
              <a:lnSpc>
                <a:spcPct val="100000"/>
              </a:lnSpc>
              <a:spcBef>
                <a:spcPts val="700"/>
              </a:spcBef>
              <a:spcAft>
                <a:spcPts val="20"/>
              </a:spcAft>
              <a:buClr>
                <a:schemeClr val="accent1"/>
              </a:buClr>
              <a:buFont typeface="Arial"/>
              <a:buChar char="•"/>
              <a:defRPr sz="1200"/>
            </a:lvl3pPr>
            <a:lvl4pPr marL="731520" indent="-182880">
              <a:lnSpc>
                <a:spcPct val="100000"/>
              </a:lnSpc>
              <a:spcBef>
                <a:spcPts val="700"/>
              </a:spcBef>
              <a:spcAft>
                <a:spcPts val="20"/>
              </a:spcAft>
              <a:buClr>
                <a:schemeClr val="bg1">
                  <a:lumMod val="65000"/>
                </a:schemeClr>
              </a:buClr>
              <a:buFont typeface="Lucida Grande"/>
              <a:buChar char="−"/>
              <a:defRPr sz="1200"/>
            </a:lvl4pPr>
            <a:lvl5pPr marL="914400" indent="-182880">
              <a:lnSpc>
                <a:spcPct val="100000"/>
              </a:lnSpc>
              <a:spcBef>
                <a:spcPts val="700"/>
              </a:spcBef>
              <a:spcAft>
                <a:spcPts val="20"/>
              </a:spcAft>
              <a:buClr>
                <a:schemeClr val="accent1"/>
              </a:buClr>
              <a:buFont typeface="Arial"/>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p:nvPr>
        </p:nvSpPr>
        <p:spPr>
          <a:xfrm>
            <a:off x="330200" y="1016000"/>
            <a:ext cx="8491538" cy="660400"/>
          </a:xfrm>
        </p:spPr>
        <p:txBody>
          <a:bodyPr/>
          <a:lstStyle>
            <a:lvl1pPr marL="0">
              <a:lnSpc>
                <a:spcPct val="100000"/>
              </a:lnSpc>
              <a:buNone/>
              <a:defRPr sz="1400">
                <a:solidFill>
                  <a:schemeClr val="accent1"/>
                </a:solidFill>
              </a:defRPr>
            </a:lvl1pPr>
            <a:lvl2pPr>
              <a:buNone/>
              <a:defRPr sz="1400">
                <a:solidFill>
                  <a:schemeClr val="accent1"/>
                </a:solidFill>
              </a:defRPr>
            </a:lvl2pPr>
            <a:lvl3pPr>
              <a:buNone/>
              <a:defRPr sz="1400">
                <a:solidFill>
                  <a:schemeClr val="accent1"/>
                </a:solidFill>
              </a:defRPr>
            </a:lvl3pPr>
            <a:lvl4pPr>
              <a:buNone/>
              <a:defRPr sz="1400">
                <a:solidFill>
                  <a:schemeClr val="accent1"/>
                </a:solidFill>
              </a:defRPr>
            </a:lvl4pPr>
            <a:lvl5pPr>
              <a:buNone/>
              <a:defRPr sz="1400">
                <a:solidFill>
                  <a:schemeClr val="accent1"/>
                </a:solidFill>
              </a:defRPr>
            </a:lvl5pPr>
          </a:lstStyle>
          <a:p>
            <a:pPr lvl="0"/>
            <a:r>
              <a:rPr lang="en-US" smtClean="0"/>
              <a:t>Click to edit Master text styles</a:t>
            </a:r>
          </a:p>
        </p:txBody>
      </p:sp>
    </p:spTree>
    <p:extLst>
      <p:ext uri="{BB962C8B-B14F-4D97-AF65-F5344CB8AC3E}">
        <p14:creationId xmlns:p14="http://schemas.microsoft.com/office/powerpoint/2010/main" val="3309520930"/>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ubhead, Title and Content">
    <p:spTree>
      <p:nvGrpSpPr>
        <p:cNvPr id="1" name=""/>
        <p:cNvGrpSpPr/>
        <p:nvPr/>
      </p:nvGrpSpPr>
      <p:grpSpPr>
        <a:xfrm>
          <a:off x="0" y="0"/>
          <a:ext cx="0" cy="0"/>
          <a:chOff x="0" y="0"/>
          <a:chExt cx="0" cy="0"/>
        </a:xfrm>
      </p:grpSpPr>
      <p:pic>
        <p:nvPicPr>
          <p:cNvPr id="6" name="Picture 7" descr="TFAll_Logo_Stripe_70k.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478588"/>
            <a:ext cx="91440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8750300" y="6537325"/>
            <a:ext cx="393700" cy="276225"/>
          </a:xfrm>
          <a:prstGeom prst="rect">
            <a:avLst/>
          </a:prstGeom>
          <a:noFill/>
        </p:spPr>
        <p:txBody>
          <a:bodyPr>
            <a:spAutoFit/>
          </a:bodyPr>
          <a:lstStyle>
            <a:lvl1pPr eaLnBrk="0" hangingPunct="0">
              <a:defRPr sz="1600">
                <a:solidFill>
                  <a:schemeClr val="tx1"/>
                </a:solidFill>
                <a:latin typeface="Arial" charset="0"/>
                <a:ea typeface="ＭＳ Ｐゴシック" charset="-128"/>
              </a:defRPr>
            </a:lvl1pPr>
            <a:lvl2pPr marL="37931725" indent="-37474525" eaLnBrk="0" hangingPunct="0">
              <a:defRPr sz="1600">
                <a:solidFill>
                  <a:schemeClr val="tx1"/>
                </a:solidFill>
                <a:latin typeface="Arial" charset="0"/>
                <a:ea typeface="ＭＳ Ｐゴシック" charset="-128"/>
              </a:defRPr>
            </a:lvl2pPr>
            <a:lvl3pPr eaLnBrk="0" hangingPunct="0">
              <a:defRPr sz="1600">
                <a:solidFill>
                  <a:schemeClr val="tx1"/>
                </a:solidFill>
                <a:latin typeface="Arial" charset="0"/>
                <a:ea typeface="ＭＳ Ｐゴシック" charset="-128"/>
              </a:defRPr>
            </a:lvl3pPr>
            <a:lvl4pPr eaLnBrk="0" hangingPunct="0">
              <a:defRPr sz="1600">
                <a:solidFill>
                  <a:schemeClr val="tx1"/>
                </a:solidFill>
                <a:latin typeface="Arial" charset="0"/>
                <a:ea typeface="ＭＳ Ｐゴシック" charset="-128"/>
              </a:defRPr>
            </a:lvl4pPr>
            <a:lvl5pPr eaLnBrk="0" hangingPunct="0">
              <a:defRPr sz="1600">
                <a:solidFill>
                  <a:schemeClr val="tx1"/>
                </a:solidFill>
                <a:latin typeface="Arial" charset="0"/>
                <a:ea typeface="ＭＳ Ｐゴシック" charset="-128"/>
              </a:defRPr>
            </a:lvl5pPr>
            <a:lvl6pPr marL="457200" eaLnBrk="0" fontAlgn="base" hangingPunct="0">
              <a:spcBef>
                <a:spcPct val="0"/>
              </a:spcBef>
              <a:spcAft>
                <a:spcPct val="0"/>
              </a:spcAft>
              <a:defRPr sz="1600">
                <a:solidFill>
                  <a:schemeClr val="tx1"/>
                </a:solidFill>
                <a:latin typeface="Arial" charset="0"/>
                <a:ea typeface="ＭＳ Ｐゴシック" charset="-128"/>
              </a:defRPr>
            </a:lvl6pPr>
            <a:lvl7pPr marL="914400" eaLnBrk="0" fontAlgn="base" hangingPunct="0">
              <a:spcBef>
                <a:spcPct val="0"/>
              </a:spcBef>
              <a:spcAft>
                <a:spcPct val="0"/>
              </a:spcAft>
              <a:defRPr sz="1600">
                <a:solidFill>
                  <a:schemeClr val="tx1"/>
                </a:solidFill>
                <a:latin typeface="Arial" charset="0"/>
                <a:ea typeface="ＭＳ Ｐゴシック" charset="-128"/>
              </a:defRPr>
            </a:lvl7pPr>
            <a:lvl8pPr marL="1371600" eaLnBrk="0" fontAlgn="base" hangingPunct="0">
              <a:spcBef>
                <a:spcPct val="0"/>
              </a:spcBef>
              <a:spcAft>
                <a:spcPct val="0"/>
              </a:spcAft>
              <a:defRPr sz="1600">
                <a:solidFill>
                  <a:schemeClr val="tx1"/>
                </a:solidFill>
                <a:latin typeface="Arial" charset="0"/>
                <a:ea typeface="ＭＳ Ｐゴシック" charset="-128"/>
              </a:defRPr>
            </a:lvl8pPr>
            <a:lvl9pPr marL="1828800" eaLnBrk="0" fontAlgn="base" hangingPunct="0">
              <a:spcBef>
                <a:spcPct val="0"/>
              </a:spcBef>
              <a:spcAft>
                <a:spcPct val="0"/>
              </a:spcAft>
              <a:defRPr sz="1600">
                <a:solidFill>
                  <a:schemeClr val="tx1"/>
                </a:solidFill>
                <a:latin typeface="Arial" charset="0"/>
                <a:ea typeface="ＭＳ Ｐゴシック" charset="-128"/>
              </a:defRPr>
            </a:lvl9pPr>
          </a:lstStyle>
          <a:p>
            <a:pPr eaLnBrk="1" fontAlgn="base" hangingPunct="1">
              <a:spcBef>
                <a:spcPct val="0"/>
              </a:spcBef>
              <a:spcAft>
                <a:spcPct val="0"/>
              </a:spcAft>
              <a:defRPr/>
            </a:pPr>
            <a:fld id="{3417E163-39CE-42E8-A8FC-D76FE4A9A746}" type="slidenum">
              <a:rPr lang="en-US" sz="1200" b="1" smtClean="0">
                <a:solidFill>
                  <a:srgbClr val="E8E5DD"/>
                </a:solidFill>
              </a:rPr>
              <a:pPr eaLnBrk="1" fontAlgn="base" hangingPunct="1">
                <a:spcBef>
                  <a:spcPct val="0"/>
                </a:spcBef>
                <a:spcAft>
                  <a:spcPct val="0"/>
                </a:spcAft>
                <a:defRPr/>
              </a:pPr>
              <a:t>‹#›</a:t>
            </a:fld>
            <a:endParaRPr lang="en-US" sz="1200" b="1" dirty="0" smtClean="0">
              <a:solidFill>
                <a:srgbClr val="E8E5DD"/>
              </a:solidFill>
            </a:endParaRPr>
          </a:p>
        </p:txBody>
      </p:sp>
      <p:sp>
        <p:nvSpPr>
          <p:cNvPr id="2" name="Title 1"/>
          <p:cNvSpPr>
            <a:spLocks noGrp="1"/>
          </p:cNvSpPr>
          <p:nvPr>
            <p:ph type="title"/>
          </p:nvPr>
        </p:nvSpPr>
        <p:spPr>
          <a:xfrm>
            <a:off x="330200" y="592667"/>
            <a:ext cx="8489950" cy="388408"/>
          </a:xfrm>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idx="1"/>
          </p:nvPr>
        </p:nvSpPr>
        <p:spPr>
          <a:xfrm>
            <a:off x="330200" y="1854201"/>
            <a:ext cx="8489950" cy="4241800"/>
          </a:xfrm>
        </p:spPr>
        <p:txBody>
          <a:bodyPr/>
          <a:lstStyle>
            <a:lvl1pPr marL="182880" indent="-182880">
              <a:lnSpc>
                <a:spcPct val="100000"/>
              </a:lnSpc>
              <a:spcBef>
                <a:spcPts val="700"/>
              </a:spcBef>
              <a:spcAft>
                <a:spcPts val="20"/>
              </a:spcAft>
              <a:buClr>
                <a:schemeClr val="accent1"/>
              </a:buClr>
              <a:buFont typeface="Arial"/>
              <a:buChar char="•"/>
              <a:defRPr sz="1200"/>
            </a:lvl1pPr>
            <a:lvl2pPr marL="365760" indent="-182880">
              <a:lnSpc>
                <a:spcPct val="100000"/>
              </a:lnSpc>
              <a:spcBef>
                <a:spcPts val="700"/>
              </a:spcBef>
              <a:spcAft>
                <a:spcPts val="20"/>
              </a:spcAft>
              <a:buClr>
                <a:schemeClr val="bg1">
                  <a:lumMod val="65000"/>
                </a:schemeClr>
              </a:buClr>
              <a:buFont typeface="Lucida Grande"/>
              <a:buChar char="−"/>
              <a:defRPr sz="1200"/>
            </a:lvl2pPr>
            <a:lvl3pPr marL="548640" indent="-182880">
              <a:lnSpc>
                <a:spcPct val="100000"/>
              </a:lnSpc>
              <a:spcBef>
                <a:spcPts val="700"/>
              </a:spcBef>
              <a:spcAft>
                <a:spcPts val="20"/>
              </a:spcAft>
              <a:buClr>
                <a:schemeClr val="accent1"/>
              </a:buClr>
              <a:buFont typeface="Arial"/>
              <a:buChar char="•"/>
              <a:defRPr sz="1200"/>
            </a:lvl3pPr>
            <a:lvl4pPr marL="731520" indent="-182880">
              <a:lnSpc>
                <a:spcPct val="100000"/>
              </a:lnSpc>
              <a:spcBef>
                <a:spcPts val="700"/>
              </a:spcBef>
              <a:spcAft>
                <a:spcPts val="20"/>
              </a:spcAft>
              <a:buClr>
                <a:schemeClr val="bg1">
                  <a:lumMod val="65000"/>
                </a:schemeClr>
              </a:buClr>
              <a:buFont typeface="Lucida Grande"/>
              <a:buChar char="−"/>
              <a:defRPr sz="1200"/>
            </a:lvl4pPr>
            <a:lvl5pPr marL="914400" indent="-182880">
              <a:lnSpc>
                <a:spcPct val="100000"/>
              </a:lnSpc>
              <a:spcBef>
                <a:spcPts val="700"/>
              </a:spcBef>
              <a:spcAft>
                <a:spcPts val="20"/>
              </a:spcAft>
              <a:buClr>
                <a:schemeClr val="accent1"/>
              </a:buClr>
              <a:buFont typeface="Arial"/>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p:nvPr>
        </p:nvSpPr>
        <p:spPr>
          <a:xfrm>
            <a:off x="330200" y="1016000"/>
            <a:ext cx="8491538" cy="647700"/>
          </a:xfrm>
        </p:spPr>
        <p:txBody>
          <a:bodyPr/>
          <a:lstStyle>
            <a:lvl1pPr marL="0">
              <a:lnSpc>
                <a:spcPct val="100000"/>
              </a:lnSpc>
              <a:buNone/>
              <a:defRPr sz="1400">
                <a:solidFill>
                  <a:schemeClr val="accent1"/>
                </a:solidFill>
              </a:defRPr>
            </a:lvl1pPr>
            <a:lvl2pPr>
              <a:buNone/>
              <a:defRPr sz="1400">
                <a:solidFill>
                  <a:schemeClr val="accent1"/>
                </a:solidFill>
              </a:defRPr>
            </a:lvl2pPr>
            <a:lvl3pPr>
              <a:buNone/>
              <a:defRPr sz="1400">
                <a:solidFill>
                  <a:schemeClr val="accent1"/>
                </a:solidFill>
              </a:defRPr>
            </a:lvl3pPr>
            <a:lvl4pPr>
              <a:buNone/>
              <a:defRPr sz="1400">
                <a:solidFill>
                  <a:schemeClr val="accent1"/>
                </a:solidFill>
              </a:defRPr>
            </a:lvl4pPr>
            <a:lvl5pPr>
              <a:buNone/>
              <a:defRPr sz="1400">
                <a:solidFill>
                  <a:schemeClr val="accent1"/>
                </a:solidFill>
              </a:defRPr>
            </a:lvl5pPr>
          </a:lstStyle>
          <a:p>
            <a:pPr lvl="0"/>
            <a:r>
              <a:rPr lang="en-US" smtClean="0"/>
              <a:t>Click to edit Master text styles</a:t>
            </a:r>
          </a:p>
        </p:txBody>
      </p:sp>
      <p:sp>
        <p:nvSpPr>
          <p:cNvPr id="10" name="Text Placeholder 9"/>
          <p:cNvSpPr>
            <a:spLocks noGrp="1"/>
          </p:cNvSpPr>
          <p:nvPr>
            <p:ph type="body" sz="quarter" idx="11"/>
          </p:nvPr>
        </p:nvSpPr>
        <p:spPr>
          <a:xfrm>
            <a:off x="330200" y="339199"/>
            <a:ext cx="8491538" cy="320675"/>
          </a:xfrm>
        </p:spPr>
        <p:txBody>
          <a:bodyPr/>
          <a:lstStyle>
            <a:lvl1pPr>
              <a:buNone/>
              <a:defRPr sz="1000" b="1" cap="all">
                <a:solidFill>
                  <a:schemeClr val="tx1">
                    <a:lumMod val="50000"/>
                    <a:lumOff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756597527"/>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columns, 10pt. text">
    <p:spTree>
      <p:nvGrpSpPr>
        <p:cNvPr id="1" name=""/>
        <p:cNvGrpSpPr/>
        <p:nvPr/>
      </p:nvGrpSpPr>
      <p:grpSpPr>
        <a:xfrm>
          <a:off x="0" y="0"/>
          <a:ext cx="0" cy="0"/>
          <a:chOff x="0" y="0"/>
          <a:chExt cx="0" cy="0"/>
        </a:xfrm>
      </p:grpSpPr>
      <p:pic>
        <p:nvPicPr>
          <p:cNvPr id="6" name="Picture 7" descr="TFAll_Logo_Stripe_70k.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478588"/>
            <a:ext cx="91440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8750300" y="6537325"/>
            <a:ext cx="393700" cy="276225"/>
          </a:xfrm>
          <a:prstGeom prst="rect">
            <a:avLst/>
          </a:prstGeom>
          <a:noFill/>
        </p:spPr>
        <p:txBody>
          <a:bodyPr>
            <a:spAutoFit/>
          </a:bodyPr>
          <a:lstStyle>
            <a:lvl1pPr eaLnBrk="0" hangingPunct="0">
              <a:defRPr sz="1600">
                <a:solidFill>
                  <a:schemeClr val="tx1"/>
                </a:solidFill>
                <a:latin typeface="Arial" charset="0"/>
                <a:ea typeface="ＭＳ Ｐゴシック" charset="-128"/>
              </a:defRPr>
            </a:lvl1pPr>
            <a:lvl2pPr marL="37931725" indent="-37474525" eaLnBrk="0" hangingPunct="0">
              <a:defRPr sz="1600">
                <a:solidFill>
                  <a:schemeClr val="tx1"/>
                </a:solidFill>
                <a:latin typeface="Arial" charset="0"/>
                <a:ea typeface="ＭＳ Ｐゴシック" charset="-128"/>
              </a:defRPr>
            </a:lvl2pPr>
            <a:lvl3pPr eaLnBrk="0" hangingPunct="0">
              <a:defRPr sz="1600">
                <a:solidFill>
                  <a:schemeClr val="tx1"/>
                </a:solidFill>
                <a:latin typeface="Arial" charset="0"/>
                <a:ea typeface="ＭＳ Ｐゴシック" charset="-128"/>
              </a:defRPr>
            </a:lvl3pPr>
            <a:lvl4pPr eaLnBrk="0" hangingPunct="0">
              <a:defRPr sz="1600">
                <a:solidFill>
                  <a:schemeClr val="tx1"/>
                </a:solidFill>
                <a:latin typeface="Arial" charset="0"/>
                <a:ea typeface="ＭＳ Ｐゴシック" charset="-128"/>
              </a:defRPr>
            </a:lvl4pPr>
            <a:lvl5pPr eaLnBrk="0" hangingPunct="0">
              <a:defRPr sz="1600">
                <a:solidFill>
                  <a:schemeClr val="tx1"/>
                </a:solidFill>
                <a:latin typeface="Arial" charset="0"/>
                <a:ea typeface="ＭＳ Ｐゴシック" charset="-128"/>
              </a:defRPr>
            </a:lvl5pPr>
            <a:lvl6pPr marL="457200" eaLnBrk="0" fontAlgn="base" hangingPunct="0">
              <a:spcBef>
                <a:spcPct val="0"/>
              </a:spcBef>
              <a:spcAft>
                <a:spcPct val="0"/>
              </a:spcAft>
              <a:defRPr sz="1600">
                <a:solidFill>
                  <a:schemeClr val="tx1"/>
                </a:solidFill>
                <a:latin typeface="Arial" charset="0"/>
                <a:ea typeface="ＭＳ Ｐゴシック" charset="-128"/>
              </a:defRPr>
            </a:lvl6pPr>
            <a:lvl7pPr marL="914400" eaLnBrk="0" fontAlgn="base" hangingPunct="0">
              <a:spcBef>
                <a:spcPct val="0"/>
              </a:spcBef>
              <a:spcAft>
                <a:spcPct val="0"/>
              </a:spcAft>
              <a:defRPr sz="1600">
                <a:solidFill>
                  <a:schemeClr val="tx1"/>
                </a:solidFill>
                <a:latin typeface="Arial" charset="0"/>
                <a:ea typeface="ＭＳ Ｐゴシック" charset="-128"/>
              </a:defRPr>
            </a:lvl7pPr>
            <a:lvl8pPr marL="1371600" eaLnBrk="0" fontAlgn="base" hangingPunct="0">
              <a:spcBef>
                <a:spcPct val="0"/>
              </a:spcBef>
              <a:spcAft>
                <a:spcPct val="0"/>
              </a:spcAft>
              <a:defRPr sz="1600">
                <a:solidFill>
                  <a:schemeClr val="tx1"/>
                </a:solidFill>
                <a:latin typeface="Arial" charset="0"/>
                <a:ea typeface="ＭＳ Ｐゴシック" charset="-128"/>
              </a:defRPr>
            </a:lvl8pPr>
            <a:lvl9pPr marL="1828800" eaLnBrk="0" fontAlgn="base" hangingPunct="0">
              <a:spcBef>
                <a:spcPct val="0"/>
              </a:spcBef>
              <a:spcAft>
                <a:spcPct val="0"/>
              </a:spcAft>
              <a:defRPr sz="1600">
                <a:solidFill>
                  <a:schemeClr val="tx1"/>
                </a:solidFill>
                <a:latin typeface="Arial" charset="0"/>
                <a:ea typeface="ＭＳ Ｐゴシック" charset="-128"/>
              </a:defRPr>
            </a:lvl9pPr>
          </a:lstStyle>
          <a:p>
            <a:pPr eaLnBrk="1" fontAlgn="base" hangingPunct="1">
              <a:spcBef>
                <a:spcPct val="0"/>
              </a:spcBef>
              <a:spcAft>
                <a:spcPct val="0"/>
              </a:spcAft>
              <a:defRPr/>
            </a:pPr>
            <a:fld id="{A69E4C7A-176F-43B6-924D-B8EA5CEDF04C}" type="slidenum">
              <a:rPr lang="en-US" sz="1200" b="1" smtClean="0">
                <a:solidFill>
                  <a:srgbClr val="E8E5DD"/>
                </a:solidFill>
              </a:rPr>
              <a:pPr eaLnBrk="1" fontAlgn="base" hangingPunct="1">
                <a:spcBef>
                  <a:spcPct val="0"/>
                </a:spcBef>
                <a:spcAft>
                  <a:spcPct val="0"/>
                </a:spcAft>
                <a:defRPr/>
              </a:pPr>
              <a:t>‹#›</a:t>
            </a:fld>
            <a:endParaRPr lang="en-US" sz="1200" b="1" dirty="0" smtClean="0">
              <a:solidFill>
                <a:srgbClr val="E8E5DD"/>
              </a:solidFill>
            </a:endParaRPr>
          </a:p>
        </p:txBody>
      </p:sp>
      <p:sp>
        <p:nvSpPr>
          <p:cNvPr id="2" name="Title 1"/>
          <p:cNvSpPr>
            <a:spLocks noGrp="1"/>
          </p:cNvSpPr>
          <p:nvPr>
            <p:ph type="title"/>
          </p:nvPr>
        </p:nvSpPr>
        <p:spPr>
          <a:xfrm>
            <a:off x="330200" y="0"/>
            <a:ext cx="8489950" cy="981075"/>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30200" y="1854201"/>
            <a:ext cx="4123268" cy="4241800"/>
          </a:xfrm>
        </p:spPr>
        <p:txBody>
          <a:bodyPr/>
          <a:lstStyle>
            <a:lvl1pPr marL="182880" indent="-182880">
              <a:lnSpc>
                <a:spcPct val="100000"/>
              </a:lnSpc>
              <a:spcBef>
                <a:spcPts val="700"/>
              </a:spcBef>
              <a:spcAft>
                <a:spcPts val="20"/>
              </a:spcAft>
              <a:buClr>
                <a:schemeClr val="accent1"/>
              </a:buClr>
              <a:buFont typeface="Arial"/>
              <a:buChar char="•"/>
              <a:defRPr sz="1000"/>
            </a:lvl1pPr>
            <a:lvl2pPr marL="365760" indent="-182880">
              <a:lnSpc>
                <a:spcPct val="100000"/>
              </a:lnSpc>
              <a:spcBef>
                <a:spcPts val="700"/>
              </a:spcBef>
              <a:spcAft>
                <a:spcPts val="20"/>
              </a:spcAft>
              <a:buClr>
                <a:schemeClr val="bg1">
                  <a:lumMod val="65000"/>
                </a:schemeClr>
              </a:buClr>
              <a:buFont typeface="Lucida Grande"/>
              <a:buChar char="−"/>
              <a:defRPr sz="1000"/>
            </a:lvl2pPr>
            <a:lvl3pPr marL="548640" indent="-182880">
              <a:lnSpc>
                <a:spcPct val="100000"/>
              </a:lnSpc>
              <a:spcBef>
                <a:spcPts val="700"/>
              </a:spcBef>
              <a:spcAft>
                <a:spcPts val="20"/>
              </a:spcAft>
              <a:buClr>
                <a:schemeClr val="accent1"/>
              </a:buClr>
              <a:buFont typeface="Arial"/>
              <a:buChar char="•"/>
              <a:defRPr sz="1000"/>
            </a:lvl3pPr>
            <a:lvl4pPr marL="731520" indent="-182880">
              <a:lnSpc>
                <a:spcPct val="100000"/>
              </a:lnSpc>
              <a:spcBef>
                <a:spcPts val="700"/>
              </a:spcBef>
              <a:spcAft>
                <a:spcPts val="20"/>
              </a:spcAft>
              <a:buClr>
                <a:schemeClr val="bg1">
                  <a:lumMod val="65000"/>
                </a:schemeClr>
              </a:buClr>
              <a:buFont typeface="Lucida Grande"/>
              <a:buChar char="−"/>
              <a:defRPr sz="1000"/>
            </a:lvl4pPr>
            <a:lvl5pPr marL="914400" indent="-182880">
              <a:lnSpc>
                <a:spcPct val="100000"/>
              </a:lnSpc>
              <a:spcBef>
                <a:spcPts val="700"/>
              </a:spcBef>
              <a:spcAft>
                <a:spcPts val="20"/>
              </a:spcAft>
              <a:buClr>
                <a:schemeClr val="accent1"/>
              </a:buClr>
              <a:buFont typeface="Arial"/>
              <a:buChar cha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1"/>
          </p:nvPr>
        </p:nvSpPr>
        <p:spPr>
          <a:xfrm>
            <a:off x="4690534" y="1854201"/>
            <a:ext cx="4131204" cy="4241800"/>
          </a:xfrm>
        </p:spPr>
        <p:txBody>
          <a:bodyPr/>
          <a:lstStyle>
            <a:lvl1pPr marL="182880" indent="-182880">
              <a:lnSpc>
                <a:spcPct val="100000"/>
              </a:lnSpc>
              <a:spcBef>
                <a:spcPts val="700"/>
              </a:spcBef>
              <a:spcAft>
                <a:spcPts val="20"/>
              </a:spcAft>
              <a:buClr>
                <a:schemeClr val="accent1"/>
              </a:buClr>
              <a:buFont typeface="Arial"/>
              <a:buChar char="•"/>
              <a:defRPr sz="1000"/>
            </a:lvl1pPr>
            <a:lvl2pPr marL="365760" indent="-182880">
              <a:lnSpc>
                <a:spcPct val="100000"/>
              </a:lnSpc>
              <a:spcBef>
                <a:spcPts val="700"/>
              </a:spcBef>
              <a:spcAft>
                <a:spcPts val="20"/>
              </a:spcAft>
              <a:buClr>
                <a:schemeClr val="bg1">
                  <a:lumMod val="65000"/>
                </a:schemeClr>
              </a:buClr>
              <a:buFont typeface="Lucida Grande"/>
              <a:buChar char="−"/>
              <a:defRPr sz="1000"/>
            </a:lvl2pPr>
            <a:lvl3pPr marL="548640" indent="-182880">
              <a:lnSpc>
                <a:spcPct val="100000"/>
              </a:lnSpc>
              <a:spcBef>
                <a:spcPts val="700"/>
              </a:spcBef>
              <a:spcAft>
                <a:spcPts val="20"/>
              </a:spcAft>
              <a:buClr>
                <a:schemeClr val="accent1"/>
              </a:buClr>
              <a:buFont typeface="Arial"/>
              <a:buChar char="•"/>
              <a:defRPr sz="1000"/>
            </a:lvl3pPr>
            <a:lvl4pPr marL="731520" indent="-182880">
              <a:lnSpc>
                <a:spcPct val="100000"/>
              </a:lnSpc>
              <a:spcBef>
                <a:spcPts val="700"/>
              </a:spcBef>
              <a:spcAft>
                <a:spcPts val="20"/>
              </a:spcAft>
              <a:buClr>
                <a:schemeClr val="bg1">
                  <a:lumMod val="65000"/>
                </a:schemeClr>
              </a:buClr>
              <a:buFont typeface="Lucida Grande"/>
              <a:buChar char="−"/>
              <a:defRPr sz="1000"/>
            </a:lvl4pPr>
            <a:lvl5pPr marL="914400" indent="-182880">
              <a:lnSpc>
                <a:spcPct val="100000"/>
              </a:lnSpc>
              <a:spcBef>
                <a:spcPts val="700"/>
              </a:spcBef>
              <a:spcAft>
                <a:spcPts val="20"/>
              </a:spcAft>
              <a:buClr>
                <a:schemeClr val="accent1"/>
              </a:buClr>
              <a:buFont typeface="Arial"/>
              <a:buChar cha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7"/>
          <p:cNvSpPr>
            <a:spLocks noGrp="1"/>
          </p:cNvSpPr>
          <p:nvPr>
            <p:ph type="body" sz="quarter" idx="10"/>
          </p:nvPr>
        </p:nvSpPr>
        <p:spPr>
          <a:xfrm>
            <a:off x="330200" y="1016000"/>
            <a:ext cx="8491538" cy="660400"/>
          </a:xfrm>
        </p:spPr>
        <p:txBody>
          <a:bodyPr/>
          <a:lstStyle>
            <a:lvl1pPr marL="0">
              <a:lnSpc>
                <a:spcPct val="100000"/>
              </a:lnSpc>
              <a:buNone/>
              <a:defRPr sz="1400">
                <a:solidFill>
                  <a:schemeClr val="accent1"/>
                </a:solidFill>
              </a:defRPr>
            </a:lvl1pPr>
            <a:lvl2pPr>
              <a:buNone/>
              <a:defRPr sz="1400">
                <a:solidFill>
                  <a:schemeClr val="accent1"/>
                </a:solidFill>
              </a:defRPr>
            </a:lvl2pPr>
            <a:lvl3pPr>
              <a:buNone/>
              <a:defRPr sz="1400">
                <a:solidFill>
                  <a:schemeClr val="accent1"/>
                </a:solidFill>
              </a:defRPr>
            </a:lvl3pPr>
            <a:lvl4pPr>
              <a:buNone/>
              <a:defRPr sz="1400">
                <a:solidFill>
                  <a:schemeClr val="accent1"/>
                </a:solidFill>
              </a:defRPr>
            </a:lvl4pPr>
            <a:lvl5pPr>
              <a:buNone/>
              <a:defRPr sz="1400">
                <a:solidFill>
                  <a:schemeClr val="accent1"/>
                </a:solidFill>
              </a:defRPr>
            </a:lvl5pPr>
          </a:lstStyle>
          <a:p>
            <a:pPr lvl="0"/>
            <a:r>
              <a:rPr lang="en-US" smtClean="0"/>
              <a:t>Click to edit Master text styles</a:t>
            </a:r>
          </a:p>
        </p:txBody>
      </p:sp>
    </p:spTree>
    <p:extLst>
      <p:ext uri="{BB962C8B-B14F-4D97-AF65-F5344CB8AC3E}">
        <p14:creationId xmlns:p14="http://schemas.microsoft.com/office/powerpoint/2010/main" val="600453216"/>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pic>
        <p:nvPicPr>
          <p:cNvPr id="8" name="Picture 5" descr="TFAll_Logo_Stripe_70k.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478588"/>
            <a:ext cx="91440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8750300" y="6537325"/>
            <a:ext cx="393700" cy="276225"/>
          </a:xfrm>
          <a:prstGeom prst="rect">
            <a:avLst/>
          </a:prstGeom>
          <a:noFill/>
        </p:spPr>
        <p:txBody>
          <a:bodyPr>
            <a:spAutoFit/>
          </a:bodyPr>
          <a:lstStyle>
            <a:lvl1pPr eaLnBrk="0" hangingPunct="0">
              <a:defRPr sz="1600">
                <a:solidFill>
                  <a:schemeClr val="tx1"/>
                </a:solidFill>
                <a:latin typeface="Arial" charset="0"/>
                <a:ea typeface="ＭＳ Ｐゴシック" charset="-128"/>
              </a:defRPr>
            </a:lvl1pPr>
            <a:lvl2pPr marL="37931725" indent="-37474525" eaLnBrk="0" hangingPunct="0">
              <a:defRPr sz="1600">
                <a:solidFill>
                  <a:schemeClr val="tx1"/>
                </a:solidFill>
                <a:latin typeface="Arial" charset="0"/>
                <a:ea typeface="ＭＳ Ｐゴシック" charset="-128"/>
              </a:defRPr>
            </a:lvl2pPr>
            <a:lvl3pPr eaLnBrk="0" hangingPunct="0">
              <a:defRPr sz="1600">
                <a:solidFill>
                  <a:schemeClr val="tx1"/>
                </a:solidFill>
                <a:latin typeface="Arial" charset="0"/>
                <a:ea typeface="ＭＳ Ｐゴシック" charset="-128"/>
              </a:defRPr>
            </a:lvl3pPr>
            <a:lvl4pPr eaLnBrk="0" hangingPunct="0">
              <a:defRPr sz="1600">
                <a:solidFill>
                  <a:schemeClr val="tx1"/>
                </a:solidFill>
                <a:latin typeface="Arial" charset="0"/>
                <a:ea typeface="ＭＳ Ｐゴシック" charset="-128"/>
              </a:defRPr>
            </a:lvl4pPr>
            <a:lvl5pPr eaLnBrk="0" hangingPunct="0">
              <a:defRPr sz="1600">
                <a:solidFill>
                  <a:schemeClr val="tx1"/>
                </a:solidFill>
                <a:latin typeface="Arial" charset="0"/>
                <a:ea typeface="ＭＳ Ｐゴシック" charset="-128"/>
              </a:defRPr>
            </a:lvl5pPr>
            <a:lvl6pPr marL="457200" eaLnBrk="0" fontAlgn="base" hangingPunct="0">
              <a:spcBef>
                <a:spcPct val="0"/>
              </a:spcBef>
              <a:spcAft>
                <a:spcPct val="0"/>
              </a:spcAft>
              <a:defRPr sz="1600">
                <a:solidFill>
                  <a:schemeClr val="tx1"/>
                </a:solidFill>
                <a:latin typeface="Arial" charset="0"/>
                <a:ea typeface="ＭＳ Ｐゴシック" charset="-128"/>
              </a:defRPr>
            </a:lvl6pPr>
            <a:lvl7pPr marL="914400" eaLnBrk="0" fontAlgn="base" hangingPunct="0">
              <a:spcBef>
                <a:spcPct val="0"/>
              </a:spcBef>
              <a:spcAft>
                <a:spcPct val="0"/>
              </a:spcAft>
              <a:defRPr sz="1600">
                <a:solidFill>
                  <a:schemeClr val="tx1"/>
                </a:solidFill>
                <a:latin typeface="Arial" charset="0"/>
                <a:ea typeface="ＭＳ Ｐゴシック" charset="-128"/>
              </a:defRPr>
            </a:lvl7pPr>
            <a:lvl8pPr marL="1371600" eaLnBrk="0" fontAlgn="base" hangingPunct="0">
              <a:spcBef>
                <a:spcPct val="0"/>
              </a:spcBef>
              <a:spcAft>
                <a:spcPct val="0"/>
              </a:spcAft>
              <a:defRPr sz="1600">
                <a:solidFill>
                  <a:schemeClr val="tx1"/>
                </a:solidFill>
                <a:latin typeface="Arial" charset="0"/>
                <a:ea typeface="ＭＳ Ｐゴシック" charset="-128"/>
              </a:defRPr>
            </a:lvl8pPr>
            <a:lvl9pPr marL="1828800" eaLnBrk="0" fontAlgn="base" hangingPunct="0">
              <a:spcBef>
                <a:spcPct val="0"/>
              </a:spcBef>
              <a:spcAft>
                <a:spcPct val="0"/>
              </a:spcAft>
              <a:defRPr sz="1600">
                <a:solidFill>
                  <a:schemeClr val="tx1"/>
                </a:solidFill>
                <a:latin typeface="Arial" charset="0"/>
                <a:ea typeface="ＭＳ Ｐゴシック" charset="-128"/>
              </a:defRPr>
            </a:lvl9pPr>
          </a:lstStyle>
          <a:p>
            <a:pPr eaLnBrk="1" fontAlgn="base" hangingPunct="1">
              <a:spcBef>
                <a:spcPct val="0"/>
              </a:spcBef>
              <a:spcAft>
                <a:spcPct val="0"/>
              </a:spcAft>
              <a:defRPr/>
            </a:pPr>
            <a:fld id="{092E8E35-5715-402D-824C-A15763EF5BE2}" type="slidenum">
              <a:rPr lang="en-US" sz="1200" b="1" smtClean="0">
                <a:solidFill>
                  <a:srgbClr val="E8E5DD"/>
                </a:solidFill>
              </a:rPr>
              <a:pPr eaLnBrk="1" fontAlgn="base" hangingPunct="1">
                <a:spcBef>
                  <a:spcPct val="0"/>
                </a:spcBef>
                <a:spcAft>
                  <a:spcPct val="0"/>
                </a:spcAft>
                <a:defRPr/>
              </a:pPr>
              <a:t>‹#›</a:t>
            </a:fld>
            <a:endParaRPr lang="en-US" sz="1200" b="1" dirty="0" smtClean="0">
              <a:solidFill>
                <a:srgbClr val="E8E5DD"/>
              </a:solidFill>
            </a:endParaRPr>
          </a:p>
        </p:txBody>
      </p:sp>
      <p:sp>
        <p:nvSpPr>
          <p:cNvPr id="10" name="TextBox 7"/>
          <p:cNvSpPr txBox="1">
            <a:spLocks noChangeArrowheads="1"/>
          </p:cNvSpPr>
          <p:nvPr userDrawn="1"/>
        </p:nvSpPr>
        <p:spPr bwMode="auto">
          <a:xfrm>
            <a:off x="8750300" y="6537325"/>
            <a:ext cx="393700" cy="276225"/>
          </a:xfrm>
          <a:prstGeom prst="rect">
            <a:avLst/>
          </a:prstGeom>
          <a:noFill/>
          <a:ln w="9525">
            <a:noFill/>
            <a:miter lim="800000"/>
            <a:headEnd/>
            <a:tailEnd/>
          </a:ln>
        </p:spPr>
        <p:txBody>
          <a:bodyPr>
            <a:spAutoFit/>
          </a:bodyPr>
          <a:lstStyle>
            <a:lvl1pPr eaLnBrk="0" hangingPunct="0">
              <a:defRPr sz="1600">
                <a:solidFill>
                  <a:schemeClr val="tx1"/>
                </a:solidFill>
                <a:latin typeface="Arial" charset="0"/>
                <a:ea typeface="ＭＳ Ｐゴシック" charset="-128"/>
              </a:defRPr>
            </a:lvl1pPr>
            <a:lvl2pPr marL="37931725" indent="-37474525" eaLnBrk="0" hangingPunct="0">
              <a:defRPr sz="1600">
                <a:solidFill>
                  <a:schemeClr val="tx1"/>
                </a:solidFill>
                <a:latin typeface="Arial" charset="0"/>
                <a:ea typeface="ＭＳ Ｐゴシック" charset="-128"/>
              </a:defRPr>
            </a:lvl2pPr>
            <a:lvl3pPr eaLnBrk="0" hangingPunct="0">
              <a:defRPr sz="1600">
                <a:solidFill>
                  <a:schemeClr val="tx1"/>
                </a:solidFill>
                <a:latin typeface="Arial" charset="0"/>
                <a:ea typeface="ＭＳ Ｐゴシック" charset="-128"/>
              </a:defRPr>
            </a:lvl3pPr>
            <a:lvl4pPr eaLnBrk="0" hangingPunct="0">
              <a:defRPr sz="1600">
                <a:solidFill>
                  <a:schemeClr val="tx1"/>
                </a:solidFill>
                <a:latin typeface="Arial" charset="0"/>
                <a:ea typeface="ＭＳ Ｐゴシック" charset="-128"/>
              </a:defRPr>
            </a:lvl4pPr>
            <a:lvl5pPr eaLnBrk="0" hangingPunct="0">
              <a:defRPr sz="1600">
                <a:solidFill>
                  <a:schemeClr val="tx1"/>
                </a:solidFill>
                <a:latin typeface="Arial" charset="0"/>
                <a:ea typeface="ＭＳ Ｐゴシック" charset="-128"/>
              </a:defRPr>
            </a:lvl5pPr>
            <a:lvl6pPr marL="457200" eaLnBrk="0" fontAlgn="base" hangingPunct="0">
              <a:spcBef>
                <a:spcPct val="0"/>
              </a:spcBef>
              <a:spcAft>
                <a:spcPct val="0"/>
              </a:spcAft>
              <a:defRPr sz="1600">
                <a:solidFill>
                  <a:schemeClr val="tx1"/>
                </a:solidFill>
                <a:latin typeface="Arial" charset="0"/>
                <a:ea typeface="ＭＳ Ｐゴシック" charset="-128"/>
              </a:defRPr>
            </a:lvl6pPr>
            <a:lvl7pPr marL="914400" eaLnBrk="0" fontAlgn="base" hangingPunct="0">
              <a:spcBef>
                <a:spcPct val="0"/>
              </a:spcBef>
              <a:spcAft>
                <a:spcPct val="0"/>
              </a:spcAft>
              <a:defRPr sz="1600">
                <a:solidFill>
                  <a:schemeClr val="tx1"/>
                </a:solidFill>
                <a:latin typeface="Arial" charset="0"/>
                <a:ea typeface="ＭＳ Ｐゴシック" charset="-128"/>
              </a:defRPr>
            </a:lvl7pPr>
            <a:lvl8pPr marL="1371600" eaLnBrk="0" fontAlgn="base" hangingPunct="0">
              <a:spcBef>
                <a:spcPct val="0"/>
              </a:spcBef>
              <a:spcAft>
                <a:spcPct val="0"/>
              </a:spcAft>
              <a:defRPr sz="1600">
                <a:solidFill>
                  <a:schemeClr val="tx1"/>
                </a:solidFill>
                <a:latin typeface="Arial" charset="0"/>
                <a:ea typeface="ＭＳ Ｐゴシック" charset="-128"/>
              </a:defRPr>
            </a:lvl8pPr>
            <a:lvl9pPr marL="1828800" eaLnBrk="0" fontAlgn="base" hangingPunct="0">
              <a:spcBef>
                <a:spcPct val="0"/>
              </a:spcBef>
              <a:spcAft>
                <a:spcPct val="0"/>
              </a:spcAft>
              <a:defRPr sz="1600">
                <a:solidFill>
                  <a:schemeClr val="tx1"/>
                </a:solidFill>
                <a:latin typeface="Arial" charset="0"/>
                <a:ea typeface="ＭＳ Ｐゴシック" charset="-128"/>
              </a:defRPr>
            </a:lvl9pPr>
          </a:lstStyle>
          <a:p>
            <a:pPr eaLnBrk="1" fontAlgn="base" hangingPunct="1">
              <a:spcBef>
                <a:spcPct val="0"/>
              </a:spcBef>
              <a:spcAft>
                <a:spcPct val="0"/>
              </a:spcAft>
              <a:defRPr/>
            </a:pPr>
            <a:fld id="{E8D75F8C-65CC-4312-9F7A-03D26B7C89EE}" type="slidenum">
              <a:rPr lang="en-US" sz="1200" b="1" smtClean="0">
                <a:solidFill>
                  <a:srgbClr val="E8E5DD"/>
                </a:solidFill>
              </a:rPr>
              <a:pPr eaLnBrk="1" fontAlgn="base" hangingPunct="1">
                <a:spcBef>
                  <a:spcPct val="0"/>
                </a:spcBef>
                <a:spcAft>
                  <a:spcPct val="0"/>
                </a:spcAft>
                <a:defRPr/>
              </a:pPr>
              <a:t>‹#›</a:t>
            </a:fld>
            <a:endParaRPr lang="en-US" sz="1200" b="1" dirty="0" smtClean="0">
              <a:solidFill>
                <a:srgbClr val="E8E5DD"/>
              </a:solidFill>
            </a:endParaRPr>
          </a:p>
        </p:txBody>
      </p:sp>
      <p:pic>
        <p:nvPicPr>
          <p:cNvPr id="11" name="Picture 7" descr="TFAll_Logo_Stripe_70k.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478588"/>
            <a:ext cx="91440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userDrawn="1"/>
        </p:nvSpPr>
        <p:spPr>
          <a:xfrm>
            <a:off x="8750300" y="6537325"/>
            <a:ext cx="393700" cy="276225"/>
          </a:xfrm>
          <a:prstGeom prst="rect">
            <a:avLst/>
          </a:prstGeom>
          <a:noFill/>
        </p:spPr>
        <p:txBody>
          <a:bodyPr>
            <a:spAutoFit/>
          </a:bodyPr>
          <a:lstStyle>
            <a:lvl1pPr eaLnBrk="0" hangingPunct="0">
              <a:defRPr sz="1600">
                <a:solidFill>
                  <a:schemeClr val="tx1"/>
                </a:solidFill>
                <a:latin typeface="Arial" charset="0"/>
                <a:ea typeface="ＭＳ Ｐゴシック" charset="-128"/>
              </a:defRPr>
            </a:lvl1pPr>
            <a:lvl2pPr marL="37931725" indent="-37474525" eaLnBrk="0" hangingPunct="0">
              <a:defRPr sz="1600">
                <a:solidFill>
                  <a:schemeClr val="tx1"/>
                </a:solidFill>
                <a:latin typeface="Arial" charset="0"/>
                <a:ea typeface="ＭＳ Ｐゴシック" charset="-128"/>
              </a:defRPr>
            </a:lvl2pPr>
            <a:lvl3pPr eaLnBrk="0" hangingPunct="0">
              <a:defRPr sz="1600">
                <a:solidFill>
                  <a:schemeClr val="tx1"/>
                </a:solidFill>
                <a:latin typeface="Arial" charset="0"/>
                <a:ea typeface="ＭＳ Ｐゴシック" charset="-128"/>
              </a:defRPr>
            </a:lvl3pPr>
            <a:lvl4pPr eaLnBrk="0" hangingPunct="0">
              <a:defRPr sz="1600">
                <a:solidFill>
                  <a:schemeClr val="tx1"/>
                </a:solidFill>
                <a:latin typeface="Arial" charset="0"/>
                <a:ea typeface="ＭＳ Ｐゴシック" charset="-128"/>
              </a:defRPr>
            </a:lvl4pPr>
            <a:lvl5pPr eaLnBrk="0" hangingPunct="0">
              <a:defRPr sz="1600">
                <a:solidFill>
                  <a:schemeClr val="tx1"/>
                </a:solidFill>
                <a:latin typeface="Arial" charset="0"/>
                <a:ea typeface="ＭＳ Ｐゴシック" charset="-128"/>
              </a:defRPr>
            </a:lvl5pPr>
            <a:lvl6pPr marL="457200" eaLnBrk="0" fontAlgn="base" hangingPunct="0">
              <a:spcBef>
                <a:spcPct val="0"/>
              </a:spcBef>
              <a:spcAft>
                <a:spcPct val="0"/>
              </a:spcAft>
              <a:defRPr sz="1600">
                <a:solidFill>
                  <a:schemeClr val="tx1"/>
                </a:solidFill>
                <a:latin typeface="Arial" charset="0"/>
                <a:ea typeface="ＭＳ Ｐゴシック" charset="-128"/>
              </a:defRPr>
            </a:lvl6pPr>
            <a:lvl7pPr marL="914400" eaLnBrk="0" fontAlgn="base" hangingPunct="0">
              <a:spcBef>
                <a:spcPct val="0"/>
              </a:spcBef>
              <a:spcAft>
                <a:spcPct val="0"/>
              </a:spcAft>
              <a:defRPr sz="1600">
                <a:solidFill>
                  <a:schemeClr val="tx1"/>
                </a:solidFill>
                <a:latin typeface="Arial" charset="0"/>
                <a:ea typeface="ＭＳ Ｐゴシック" charset="-128"/>
              </a:defRPr>
            </a:lvl7pPr>
            <a:lvl8pPr marL="1371600" eaLnBrk="0" fontAlgn="base" hangingPunct="0">
              <a:spcBef>
                <a:spcPct val="0"/>
              </a:spcBef>
              <a:spcAft>
                <a:spcPct val="0"/>
              </a:spcAft>
              <a:defRPr sz="1600">
                <a:solidFill>
                  <a:schemeClr val="tx1"/>
                </a:solidFill>
                <a:latin typeface="Arial" charset="0"/>
                <a:ea typeface="ＭＳ Ｐゴシック" charset="-128"/>
              </a:defRPr>
            </a:lvl8pPr>
            <a:lvl9pPr marL="1828800" eaLnBrk="0" fontAlgn="base" hangingPunct="0">
              <a:spcBef>
                <a:spcPct val="0"/>
              </a:spcBef>
              <a:spcAft>
                <a:spcPct val="0"/>
              </a:spcAft>
              <a:defRPr sz="1600">
                <a:solidFill>
                  <a:schemeClr val="tx1"/>
                </a:solidFill>
                <a:latin typeface="Arial" charset="0"/>
                <a:ea typeface="ＭＳ Ｐゴシック" charset="-128"/>
              </a:defRPr>
            </a:lvl9pPr>
          </a:lstStyle>
          <a:p>
            <a:pPr eaLnBrk="1" fontAlgn="base" hangingPunct="1">
              <a:spcBef>
                <a:spcPct val="0"/>
              </a:spcBef>
              <a:spcAft>
                <a:spcPct val="0"/>
              </a:spcAft>
              <a:defRPr/>
            </a:pPr>
            <a:fld id="{BC1F2153-214B-449E-AC68-F9361E265D4A}" type="slidenum">
              <a:rPr lang="en-US" sz="1200" b="1" smtClean="0">
                <a:solidFill>
                  <a:srgbClr val="E8E5DD"/>
                </a:solidFill>
              </a:rPr>
              <a:pPr eaLnBrk="1" fontAlgn="base" hangingPunct="1">
                <a:spcBef>
                  <a:spcPct val="0"/>
                </a:spcBef>
                <a:spcAft>
                  <a:spcPct val="0"/>
                </a:spcAft>
                <a:defRPr/>
              </a:pPr>
              <a:t>‹#›</a:t>
            </a:fld>
            <a:endParaRPr lang="en-US" sz="1200" b="1" dirty="0" smtClean="0">
              <a:solidFill>
                <a:srgbClr val="E8E5DD"/>
              </a:solidFill>
            </a:endParaRPr>
          </a:p>
        </p:txBody>
      </p:sp>
      <p:sp>
        <p:nvSpPr>
          <p:cNvPr id="3" name="Text Placeholder 2"/>
          <p:cNvSpPr>
            <a:spLocks noGrp="1"/>
          </p:cNvSpPr>
          <p:nvPr>
            <p:ph type="body" idx="1"/>
          </p:nvPr>
        </p:nvSpPr>
        <p:spPr>
          <a:xfrm>
            <a:off x="330200" y="1676400"/>
            <a:ext cx="4123268" cy="474134"/>
          </a:xfrm>
        </p:spPr>
        <p:txBody>
          <a:bodyPr anchor="b"/>
          <a:lstStyle>
            <a:lvl1pPr marL="0" indent="0">
              <a:buNone/>
              <a:defRPr sz="1000" b="1" cap="all">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Title 1"/>
          <p:cNvSpPr>
            <a:spLocks noGrp="1"/>
          </p:cNvSpPr>
          <p:nvPr>
            <p:ph type="title"/>
          </p:nvPr>
        </p:nvSpPr>
        <p:spPr>
          <a:xfrm>
            <a:off x="330200" y="0"/>
            <a:ext cx="8489950" cy="981075"/>
          </a:xfrm>
        </p:spPr>
        <p:txBody>
          <a:bodyPr/>
          <a:lstStyle/>
          <a:p>
            <a:r>
              <a:rPr lang="en-US" smtClean="0"/>
              <a:t>Click to edit Master title style</a:t>
            </a:r>
            <a:endParaRPr lang="en-US" dirty="0"/>
          </a:p>
        </p:txBody>
      </p:sp>
      <p:sp>
        <p:nvSpPr>
          <p:cNvPr id="16" name="Content Placeholder 2"/>
          <p:cNvSpPr>
            <a:spLocks noGrp="1"/>
          </p:cNvSpPr>
          <p:nvPr>
            <p:ph idx="13"/>
          </p:nvPr>
        </p:nvSpPr>
        <p:spPr>
          <a:xfrm>
            <a:off x="330200" y="2235199"/>
            <a:ext cx="4123268" cy="3860801"/>
          </a:xfrm>
        </p:spPr>
        <p:txBody>
          <a:bodyPr/>
          <a:lstStyle>
            <a:lvl1pPr marL="182880" indent="-182880">
              <a:lnSpc>
                <a:spcPct val="100000"/>
              </a:lnSpc>
              <a:spcBef>
                <a:spcPts val="700"/>
              </a:spcBef>
              <a:spcAft>
                <a:spcPts val="20"/>
              </a:spcAft>
              <a:buClr>
                <a:schemeClr val="accent1"/>
              </a:buClr>
              <a:buFont typeface="Arial"/>
              <a:buChar char="•"/>
              <a:defRPr sz="1000"/>
            </a:lvl1pPr>
            <a:lvl2pPr marL="365760" indent="-182880">
              <a:lnSpc>
                <a:spcPct val="100000"/>
              </a:lnSpc>
              <a:spcBef>
                <a:spcPts val="700"/>
              </a:spcBef>
              <a:spcAft>
                <a:spcPts val="20"/>
              </a:spcAft>
              <a:buClr>
                <a:schemeClr val="bg1">
                  <a:lumMod val="65000"/>
                </a:schemeClr>
              </a:buClr>
              <a:buFont typeface="Lucida Grande"/>
              <a:buChar char="−"/>
              <a:defRPr sz="1000"/>
            </a:lvl2pPr>
            <a:lvl3pPr marL="548640" indent="-182880">
              <a:lnSpc>
                <a:spcPct val="100000"/>
              </a:lnSpc>
              <a:spcBef>
                <a:spcPts val="700"/>
              </a:spcBef>
              <a:spcAft>
                <a:spcPts val="20"/>
              </a:spcAft>
              <a:buClr>
                <a:schemeClr val="accent1"/>
              </a:buClr>
              <a:buFont typeface="Arial"/>
              <a:buChar char="•"/>
              <a:defRPr sz="1000"/>
            </a:lvl3pPr>
            <a:lvl4pPr marL="731520" indent="-182880">
              <a:lnSpc>
                <a:spcPct val="100000"/>
              </a:lnSpc>
              <a:spcBef>
                <a:spcPts val="700"/>
              </a:spcBef>
              <a:spcAft>
                <a:spcPts val="20"/>
              </a:spcAft>
              <a:buClr>
                <a:schemeClr val="bg1">
                  <a:lumMod val="65000"/>
                </a:schemeClr>
              </a:buClr>
              <a:buFont typeface="Lucida Grande"/>
              <a:buChar char="−"/>
              <a:defRPr sz="1000"/>
            </a:lvl4pPr>
            <a:lvl5pPr marL="914400" indent="-182880">
              <a:lnSpc>
                <a:spcPct val="100000"/>
              </a:lnSpc>
              <a:spcBef>
                <a:spcPts val="700"/>
              </a:spcBef>
              <a:spcAft>
                <a:spcPts val="20"/>
              </a:spcAft>
              <a:buClr>
                <a:schemeClr val="accent1"/>
              </a:buClr>
              <a:buFont typeface="Arial"/>
              <a:buChar cha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11"/>
          </p:nvPr>
        </p:nvSpPr>
        <p:spPr>
          <a:xfrm>
            <a:off x="4690534" y="2235199"/>
            <a:ext cx="4131204" cy="3860802"/>
          </a:xfrm>
        </p:spPr>
        <p:txBody>
          <a:bodyPr/>
          <a:lstStyle>
            <a:lvl1pPr marL="182880" indent="-182880">
              <a:lnSpc>
                <a:spcPct val="100000"/>
              </a:lnSpc>
              <a:spcBef>
                <a:spcPts val="700"/>
              </a:spcBef>
              <a:spcAft>
                <a:spcPts val="20"/>
              </a:spcAft>
              <a:buClr>
                <a:schemeClr val="accent1"/>
              </a:buClr>
              <a:buFont typeface="Arial"/>
              <a:buChar char="•"/>
              <a:defRPr sz="1000"/>
            </a:lvl1pPr>
            <a:lvl2pPr marL="365760" indent="-182880">
              <a:lnSpc>
                <a:spcPct val="100000"/>
              </a:lnSpc>
              <a:spcBef>
                <a:spcPts val="700"/>
              </a:spcBef>
              <a:spcAft>
                <a:spcPts val="20"/>
              </a:spcAft>
              <a:buClr>
                <a:schemeClr val="bg1">
                  <a:lumMod val="65000"/>
                </a:schemeClr>
              </a:buClr>
              <a:buFont typeface="Lucida Grande"/>
              <a:buChar char="−"/>
              <a:defRPr sz="1000"/>
            </a:lvl2pPr>
            <a:lvl3pPr marL="548640" indent="-182880">
              <a:lnSpc>
                <a:spcPct val="100000"/>
              </a:lnSpc>
              <a:spcBef>
                <a:spcPts val="700"/>
              </a:spcBef>
              <a:spcAft>
                <a:spcPts val="20"/>
              </a:spcAft>
              <a:buClr>
                <a:schemeClr val="accent1"/>
              </a:buClr>
              <a:buFont typeface="Arial"/>
              <a:buChar char="•"/>
              <a:defRPr sz="1000"/>
            </a:lvl3pPr>
            <a:lvl4pPr marL="731520" indent="-182880">
              <a:lnSpc>
                <a:spcPct val="100000"/>
              </a:lnSpc>
              <a:spcBef>
                <a:spcPts val="700"/>
              </a:spcBef>
              <a:spcAft>
                <a:spcPts val="20"/>
              </a:spcAft>
              <a:buClr>
                <a:schemeClr val="bg1">
                  <a:lumMod val="65000"/>
                </a:schemeClr>
              </a:buClr>
              <a:buFont typeface="Lucida Grande"/>
              <a:buChar char="−"/>
              <a:defRPr sz="1000"/>
            </a:lvl4pPr>
            <a:lvl5pPr marL="914400" indent="-182880">
              <a:lnSpc>
                <a:spcPct val="100000"/>
              </a:lnSpc>
              <a:spcBef>
                <a:spcPts val="700"/>
              </a:spcBef>
              <a:spcAft>
                <a:spcPts val="20"/>
              </a:spcAft>
              <a:buClr>
                <a:schemeClr val="accent1"/>
              </a:buClr>
              <a:buFont typeface="Arial"/>
              <a:buChar cha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7"/>
          <p:cNvSpPr>
            <a:spLocks noGrp="1"/>
          </p:cNvSpPr>
          <p:nvPr>
            <p:ph type="body" sz="quarter" idx="10"/>
          </p:nvPr>
        </p:nvSpPr>
        <p:spPr>
          <a:xfrm>
            <a:off x="330200" y="1016000"/>
            <a:ext cx="8491538" cy="660400"/>
          </a:xfrm>
        </p:spPr>
        <p:txBody>
          <a:bodyPr/>
          <a:lstStyle>
            <a:lvl1pPr marL="0">
              <a:lnSpc>
                <a:spcPct val="100000"/>
              </a:lnSpc>
              <a:buNone/>
              <a:defRPr sz="1400">
                <a:solidFill>
                  <a:schemeClr val="accent1"/>
                </a:solidFill>
              </a:defRPr>
            </a:lvl1pPr>
            <a:lvl2pPr>
              <a:buNone/>
              <a:defRPr sz="1400">
                <a:solidFill>
                  <a:schemeClr val="accent1"/>
                </a:solidFill>
              </a:defRPr>
            </a:lvl2pPr>
            <a:lvl3pPr>
              <a:buNone/>
              <a:defRPr sz="1400">
                <a:solidFill>
                  <a:schemeClr val="accent1"/>
                </a:solidFill>
              </a:defRPr>
            </a:lvl3pPr>
            <a:lvl4pPr>
              <a:buNone/>
              <a:defRPr sz="1400">
                <a:solidFill>
                  <a:schemeClr val="accent1"/>
                </a:solidFill>
              </a:defRPr>
            </a:lvl4pPr>
            <a:lvl5pPr>
              <a:buNone/>
              <a:defRPr sz="1400">
                <a:solidFill>
                  <a:schemeClr val="accent1"/>
                </a:solidFill>
              </a:defRPr>
            </a:lvl5pPr>
          </a:lstStyle>
          <a:p>
            <a:pPr lvl="0"/>
            <a:r>
              <a:rPr lang="en-US" smtClean="0"/>
              <a:t>Click to edit Master text styles</a:t>
            </a:r>
          </a:p>
        </p:txBody>
      </p:sp>
      <p:sp>
        <p:nvSpPr>
          <p:cNvPr id="20" name="Text Placeholder 2"/>
          <p:cNvSpPr>
            <a:spLocks noGrp="1"/>
          </p:cNvSpPr>
          <p:nvPr>
            <p:ph type="body" idx="14"/>
          </p:nvPr>
        </p:nvSpPr>
        <p:spPr>
          <a:xfrm>
            <a:off x="4690534" y="1676400"/>
            <a:ext cx="4123268" cy="474134"/>
          </a:xfrm>
        </p:spPr>
        <p:txBody>
          <a:bodyPr anchor="b"/>
          <a:lstStyle>
            <a:lvl1pPr marL="0" indent="0">
              <a:buNone/>
              <a:defRPr sz="1000" b="1" cap="all">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4971289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5" descr="TFAll_Logo_Stripe_70k.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78588"/>
            <a:ext cx="91440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TFAll_Logo_Stripe_70k.eps"/>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478588"/>
            <a:ext cx="91440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8750300" y="6537325"/>
            <a:ext cx="393700" cy="276225"/>
          </a:xfrm>
          <a:prstGeom prst="rect">
            <a:avLst/>
          </a:prstGeom>
          <a:noFill/>
        </p:spPr>
        <p:txBody>
          <a:bodyPr>
            <a:spAutoFit/>
          </a:bodyPr>
          <a:lstStyle>
            <a:lvl1pPr eaLnBrk="0" hangingPunct="0">
              <a:defRPr sz="1600">
                <a:solidFill>
                  <a:schemeClr val="tx1"/>
                </a:solidFill>
                <a:latin typeface="Arial" charset="0"/>
                <a:ea typeface="ＭＳ Ｐゴシック" charset="-128"/>
              </a:defRPr>
            </a:lvl1pPr>
            <a:lvl2pPr marL="37931725" indent="-37474525" eaLnBrk="0" hangingPunct="0">
              <a:defRPr sz="1600">
                <a:solidFill>
                  <a:schemeClr val="tx1"/>
                </a:solidFill>
                <a:latin typeface="Arial" charset="0"/>
                <a:ea typeface="ＭＳ Ｐゴシック" charset="-128"/>
              </a:defRPr>
            </a:lvl2pPr>
            <a:lvl3pPr eaLnBrk="0" hangingPunct="0">
              <a:defRPr sz="1600">
                <a:solidFill>
                  <a:schemeClr val="tx1"/>
                </a:solidFill>
                <a:latin typeface="Arial" charset="0"/>
                <a:ea typeface="ＭＳ Ｐゴシック" charset="-128"/>
              </a:defRPr>
            </a:lvl3pPr>
            <a:lvl4pPr eaLnBrk="0" hangingPunct="0">
              <a:defRPr sz="1600">
                <a:solidFill>
                  <a:schemeClr val="tx1"/>
                </a:solidFill>
                <a:latin typeface="Arial" charset="0"/>
                <a:ea typeface="ＭＳ Ｐゴシック" charset="-128"/>
              </a:defRPr>
            </a:lvl4pPr>
            <a:lvl5pPr eaLnBrk="0" hangingPunct="0">
              <a:defRPr sz="1600">
                <a:solidFill>
                  <a:schemeClr val="tx1"/>
                </a:solidFill>
                <a:latin typeface="Arial" charset="0"/>
                <a:ea typeface="ＭＳ Ｐゴシック" charset="-128"/>
              </a:defRPr>
            </a:lvl5pPr>
            <a:lvl6pPr marL="457200" eaLnBrk="0" fontAlgn="base" hangingPunct="0">
              <a:spcBef>
                <a:spcPct val="0"/>
              </a:spcBef>
              <a:spcAft>
                <a:spcPct val="0"/>
              </a:spcAft>
              <a:defRPr sz="1600">
                <a:solidFill>
                  <a:schemeClr val="tx1"/>
                </a:solidFill>
                <a:latin typeface="Arial" charset="0"/>
                <a:ea typeface="ＭＳ Ｐゴシック" charset="-128"/>
              </a:defRPr>
            </a:lvl6pPr>
            <a:lvl7pPr marL="914400" eaLnBrk="0" fontAlgn="base" hangingPunct="0">
              <a:spcBef>
                <a:spcPct val="0"/>
              </a:spcBef>
              <a:spcAft>
                <a:spcPct val="0"/>
              </a:spcAft>
              <a:defRPr sz="1600">
                <a:solidFill>
                  <a:schemeClr val="tx1"/>
                </a:solidFill>
                <a:latin typeface="Arial" charset="0"/>
                <a:ea typeface="ＭＳ Ｐゴシック" charset="-128"/>
              </a:defRPr>
            </a:lvl7pPr>
            <a:lvl8pPr marL="1371600" eaLnBrk="0" fontAlgn="base" hangingPunct="0">
              <a:spcBef>
                <a:spcPct val="0"/>
              </a:spcBef>
              <a:spcAft>
                <a:spcPct val="0"/>
              </a:spcAft>
              <a:defRPr sz="1600">
                <a:solidFill>
                  <a:schemeClr val="tx1"/>
                </a:solidFill>
                <a:latin typeface="Arial" charset="0"/>
                <a:ea typeface="ＭＳ Ｐゴシック" charset="-128"/>
              </a:defRPr>
            </a:lvl8pPr>
            <a:lvl9pPr marL="1828800" eaLnBrk="0" fontAlgn="base" hangingPunct="0">
              <a:spcBef>
                <a:spcPct val="0"/>
              </a:spcBef>
              <a:spcAft>
                <a:spcPct val="0"/>
              </a:spcAft>
              <a:defRPr sz="1600">
                <a:solidFill>
                  <a:schemeClr val="tx1"/>
                </a:solidFill>
                <a:latin typeface="Arial" charset="0"/>
                <a:ea typeface="ＭＳ Ｐゴシック" charset="-128"/>
              </a:defRPr>
            </a:lvl9pPr>
          </a:lstStyle>
          <a:p>
            <a:pPr eaLnBrk="1" fontAlgn="base" hangingPunct="1">
              <a:spcBef>
                <a:spcPct val="0"/>
              </a:spcBef>
              <a:spcAft>
                <a:spcPct val="0"/>
              </a:spcAft>
              <a:defRPr/>
            </a:pPr>
            <a:fld id="{5960FAE1-591B-46C4-AE25-8705FCE0084F}" type="slidenum">
              <a:rPr lang="en-US" sz="1200" b="1" smtClean="0">
                <a:solidFill>
                  <a:srgbClr val="E8E5DD"/>
                </a:solidFill>
              </a:rPr>
              <a:pPr eaLnBrk="1" fontAlgn="base" hangingPunct="1">
                <a:spcBef>
                  <a:spcPct val="0"/>
                </a:spcBef>
                <a:spcAft>
                  <a:spcPct val="0"/>
                </a:spcAft>
                <a:defRPr/>
              </a:pPr>
              <a:t>‹#›</a:t>
            </a:fld>
            <a:endParaRPr lang="en-US" sz="1200" b="1" dirty="0" smtClean="0">
              <a:solidFill>
                <a:srgbClr val="E8E5DD"/>
              </a:solidFill>
            </a:endParaRPr>
          </a:p>
        </p:txBody>
      </p:sp>
      <p:sp>
        <p:nvSpPr>
          <p:cNvPr id="5" name="TextBox 7"/>
          <p:cNvSpPr txBox="1">
            <a:spLocks noChangeArrowheads="1"/>
          </p:cNvSpPr>
          <p:nvPr userDrawn="1"/>
        </p:nvSpPr>
        <p:spPr bwMode="auto">
          <a:xfrm>
            <a:off x="8750300" y="6537325"/>
            <a:ext cx="393700" cy="276225"/>
          </a:xfrm>
          <a:prstGeom prst="rect">
            <a:avLst/>
          </a:prstGeom>
          <a:noFill/>
          <a:ln w="9525">
            <a:noFill/>
            <a:miter lim="800000"/>
            <a:headEnd/>
            <a:tailEnd/>
          </a:ln>
        </p:spPr>
        <p:txBody>
          <a:bodyPr>
            <a:spAutoFit/>
          </a:bodyPr>
          <a:lstStyle>
            <a:lvl1pPr eaLnBrk="0" hangingPunct="0">
              <a:defRPr sz="1600">
                <a:solidFill>
                  <a:schemeClr val="tx1"/>
                </a:solidFill>
                <a:latin typeface="Arial" charset="0"/>
                <a:ea typeface="ＭＳ Ｐゴシック" charset="-128"/>
              </a:defRPr>
            </a:lvl1pPr>
            <a:lvl2pPr marL="37931725" indent="-37474525" eaLnBrk="0" hangingPunct="0">
              <a:defRPr sz="1600">
                <a:solidFill>
                  <a:schemeClr val="tx1"/>
                </a:solidFill>
                <a:latin typeface="Arial" charset="0"/>
                <a:ea typeface="ＭＳ Ｐゴシック" charset="-128"/>
              </a:defRPr>
            </a:lvl2pPr>
            <a:lvl3pPr eaLnBrk="0" hangingPunct="0">
              <a:defRPr sz="1600">
                <a:solidFill>
                  <a:schemeClr val="tx1"/>
                </a:solidFill>
                <a:latin typeface="Arial" charset="0"/>
                <a:ea typeface="ＭＳ Ｐゴシック" charset="-128"/>
              </a:defRPr>
            </a:lvl3pPr>
            <a:lvl4pPr eaLnBrk="0" hangingPunct="0">
              <a:defRPr sz="1600">
                <a:solidFill>
                  <a:schemeClr val="tx1"/>
                </a:solidFill>
                <a:latin typeface="Arial" charset="0"/>
                <a:ea typeface="ＭＳ Ｐゴシック" charset="-128"/>
              </a:defRPr>
            </a:lvl4pPr>
            <a:lvl5pPr eaLnBrk="0" hangingPunct="0">
              <a:defRPr sz="1600">
                <a:solidFill>
                  <a:schemeClr val="tx1"/>
                </a:solidFill>
                <a:latin typeface="Arial" charset="0"/>
                <a:ea typeface="ＭＳ Ｐゴシック" charset="-128"/>
              </a:defRPr>
            </a:lvl5pPr>
            <a:lvl6pPr marL="457200" eaLnBrk="0" fontAlgn="base" hangingPunct="0">
              <a:spcBef>
                <a:spcPct val="0"/>
              </a:spcBef>
              <a:spcAft>
                <a:spcPct val="0"/>
              </a:spcAft>
              <a:defRPr sz="1600">
                <a:solidFill>
                  <a:schemeClr val="tx1"/>
                </a:solidFill>
                <a:latin typeface="Arial" charset="0"/>
                <a:ea typeface="ＭＳ Ｐゴシック" charset="-128"/>
              </a:defRPr>
            </a:lvl6pPr>
            <a:lvl7pPr marL="914400" eaLnBrk="0" fontAlgn="base" hangingPunct="0">
              <a:spcBef>
                <a:spcPct val="0"/>
              </a:spcBef>
              <a:spcAft>
                <a:spcPct val="0"/>
              </a:spcAft>
              <a:defRPr sz="1600">
                <a:solidFill>
                  <a:schemeClr val="tx1"/>
                </a:solidFill>
                <a:latin typeface="Arial" charset="0"/>
                <a:ea typeface="ＭＳ Ｐゴシック" charset="-128"/>
              </a:defRPr>
            </a:lvl7pPr>
            <a:lvl8pPr marL="1371600" eaLnBrk="0" fontAlgn="base" hangingPunct="0">
              <a:spcBef>
                <a:spcPct val="0"/>
              </a:spcBef>
              <a:spcAft>
                <a:spcPct val="0"/>
              </a:spcAft>
              <a:defRPr sz="1600">
                <a:solidFill>
                  <a:schemeClr val="tx1"/>
                </a:solidFill>
                <a:latin typeface="Arial" charset="0"/>
                <a:ea typeface="ＭＳ Ｐゴシック" charset="-128"/>
              </a:defRPr>
            </a:lvl8pPr>
            <a:lvl9pPr marL="1828800" eaLnBrk="0" fontAlgn="base" hangingPunct="0">
              <a:spcBef>
                <a:spcPct val="0"/>
              </a:spcBef>
              <a:spcAft>
                <a:spcPct val="0"/>
              </a:spcAft>
              <a:defRPr sz="1600">
                <a:solidFill>
                  <a:schemeClr val="tx1"/>
                </a:solidFill>
                <a:latin typeface="Arial" charset="0"/>
                <a:ea typeface="ＭＳ Ｐゴシック" charset="-128"/>
              </a:defRPr>
            </a:lvl9pPr>
          </a:lstStyle>
          <a:p>
            <a:pPr eaLnBrk="1" fontAlgn="base" hangingPunct="1">
              <a:spcBef>
                <a:spcPct val="0"/>
              </a:spcBef>
              <a:spcAft>
                <a:spcPct val="0"/>
              </a:spcAft>
              <a:defRPr/>
            </a:pPr>
            <a:fld id="{A6579E0A-ADAF-4639-8FA6-11E0829F6D48}" type="slidenum">
              <a:rPr lang="en-US" sz="1200" b="1" smtClean="0">
                <a:solidFill>
                  <a:srgbClr val="E8E5DD"/>
                </a:solidFill>
              </a:rPr>
              <a:pPr eaLnBrk="1" fontAlgn="base" hangingPunct="1">
                <a:spcBef>
                  <a:spcPct val="0"/>
                </a:spcBef>
                <a:spcAft>
                  <a:spcPct val="0"/>
                </a:spcAft>
                <a:defRPr/>
              </a:pPr>
              <a:t>‹#›</a:t>
            </a:fld>
            <a:endParaRPr lang="en-US" sz="1200" b="1" dirty="0" smtClean="0">
              <a:solidFill>
                <a:srgbClr val="E8E5DD"/>
              </a:solidFill>
            </a:endParaRPr>
          </a:p>
        </p:txBody>
      </p:sp>
    </p:spTree>
    <p:extLst>
      <p:ext uri="{BB962C8B-B14F-4D97-AF65-F5344CB8AC3E}">
        <p14:creationId xmlns:p14="http://schemas.microsoft.com/office/powerpoint/2010/main" val="30037451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End quote">
    <p:spTree>
      <p:nvGrpSpPr>
        <p:cNvPr id="1" name=""/>
        <p:cNvGrpSpPr/>
        <p:nvPr/>
      </p:nvGrpSpPr>
      <p:grpSpPr>
        <a:xfrm>
          <a:off x="0" y="0"/>
          <a:ext cx="0" cy="0"/>
          <a:chOff x="0" y="0"/>
          <a:chExt cx="0" cy="0"/>
        </a:xfrm>
      </p:grpSpPr>
      <p:pic>
        <p:nvPicPr>
          <p:cNvPr id="2" name="Picture 5" descr="TFAll_Logo_Stripe_70k.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78588"/>
            <a:ext cx="91440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TFAll_Logo_Stripe_70k.eps"/>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478588"/>
            <a:ext cx="91440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8750300" y="6537325"/>
            <a:ext cx="393700" cy="276225"/>
          </a:xfrm>
          <a:prstGeom prst="rect">
            <a:avLst/>
          </a:prstGeom>
          <a:noFill/>
        </p:spPr>
        <p:txBody>
          <a:bodyPr>
            <a:spAutoFit/>
          </a:bodyPr>
          <a:lstStyle>
            <a:lvl1pPr eaLnBrk="0" hangingPunct="0">
              <a:defRPr sz="1600">
                <a:solidFill>
                  <a:schemeClr val="tx1"/>
                </a:solidFill>
                <a:latin typeface="Arial" charset="0"/>
                <a:ea typeface="ＭＳ Ｐゴシック" charset="-128"/>
              </a:defRPr>
            </a:lvl1pPr>
            <a:lvl2pPr marL="37931725" indent="-37474525" eaLnBrk="0" hangingPunct="0">
              <a:defRPr sz="1600">
                <a:solidFill>
                  <a:schemeClr val="tx1"/>
                </a:solidFill>
                <a:latin typeface="Arial" charset="0"/>
                <a:ea typeface="ＭＳ Ｐゴシック" charset="-128"/>
              </a:defRPr>
            </a:lvl2pPr>
            <a:lvl3pPr eaLnBrk="0" hangingPunct="0">
              <a:defRPr sz="1600">
                <a:solidFill>
                  <a:schemeClr val="tx1"/>
                </a:solidFill>
                <a:latin typeface="Arial" charset="0"/>
                <a:ea typeface="ＭＳ Ｐゴシック" charset="-128"/>
              </a:defRPr>
            </a:lvl3pPr>
            <a:lvl4pPr eaLnBrk="0" hangingPunct="0">
              <a:defRPr sz="1600">
                <a:solidFill>
                  <a:schemeClr val="tx1"/>
                </a:solidFill>
                <a:latin typeface="Arial" charset="0"/>
                <a:ea typeface="ＭＳ Ｐゴシック" charset="-128"/>
              </a:defRPr>
            </a:lvl4pPr>
            <a:lvl5pPr eaLnBrk="0" hangingPunct="0">
              <a:defRPr sz="1600">
                <a:solidFill>
                  <a:schemeClr val="tx1"/>
                </a:solidFill>
                <a:latin typeface="Arial" charset="0"/>
                <a:ea typeface="ＭＳ Ｐゴシック" charset="-128"/>
              </a:defRPr>
            </a:lvl5pPr>
            <a:lvl6pPr marL="457200" eaLnBrk="0" fontAlgn="base" hangingPunct="0">
              <a:spcBef>
                <a:spcPct val="0"/>
              </a:spcBef>
              <a:spcAft>
                <a:spcPct val="0"/>
              </a:spcAft>
              <a:defRPr sz="1600">
                <a:solidFill>
                  <a:schemeClr val="tx1"/>
                </a:solidFill>
                <a:latin typeface="Arial" charset="0"/>
                <a:ea typeface="ＭＳ Ｐゴシック" charset="-128"/>
              </a:defRPr>
            </a:lvl6pPr>
            <a:lvl7pPr marL="914400" eaLnBrk="0" fontAlgn="base" hangingPunct="0">
              <a:spcBef>
                <a:spcPct val="0"/>
              </a:spcBef>
              <a:spcAft>
                <a:spcPct val="0"/>
              </a:spcAft>
              <a:defRPr sz="1600">
                <a:solidFill>
                  <a:schemeClr val="tx1"/>
                </a:solidFill>
                <a:latin typeface="Arial" charset="0"/>
                <a:ea typeface="ＭＳ Ｐゴシック" charset="-128"/>
              </a:defRPr>
            </a:lvl7pPr>
            <a:lvl8pPr marL="1371600" eaLnBrk="0" fontAlgn="base" hangingPunct="0">
              <a:spcBef>
                <a:spcPct val="0"/>
              </a:spcBef>
              <a:spcAft>
                <a:spcPct val="0"/>
              </a:spcAft>
              <a:defRPr sz="1600">
                <a:solidFill>
                  <a:schemeClr val="tx1"/>
                </a:solidFill>
                <a:latin typeface="Arial" charset="0"/>
                <a:ea typeface="ＭＳ Ｐゴシック" charset="-128"/>
              </a:defRPr>
            </a:lvl8pPr>
            <a:lvl9pPr marL="1828800" eaLnBrk="0" fontAlgn="base" hangingPunct="0">
              <a:spcBef>
                <a:spcPct val="0"/>
              </a:spcBef>
              <a:spcAft>
                <a:spcPct val="0"/>
              </a:spcAft>
              <a:defRPr sz="1600">
                <a:solidFill>
                  <a:schemeClr val="tx1"/>
                </a:solidFill>
                <a:latin typeface="Arial" charset="0"/>
                <a:ea typeface="ＭＳ Ｐゴシック" charset="-128"/>
              </a:defRPr>
            </a:lvl9pPr>
          </a:lstStyle>
          <a:p>
            <a:pPr eaLnBrk="1" fontAlgn="base" hangingPunct="1">
              <a:spcBef>
                <a:spcPct val="0"/>
              </a:spcBef>
              <a:spcAft>
                <a:spcPct val="0"/>
              </a:spcAft>
              <a:defRPr/>
            </a:pPr>
            <a:fld id="{74775FFA-7558-4124-84F6-F7CEB9C32F53}" type="slidenum">
              <a:rPr lang="en-US" sz="1200" b="1" smtClean="0">
                <a:solidFill>
                  <a:srgbClr val="E8E5DD"/>
                </a:solidFill>
              </a:rPr>
              <a:pPr eaLnBrk="1" fontAlgn="base" hangingPunct="1">
                <a:spcBef>
                  <a:spcPct val="0"/>
                </a:spcBef>
                <a:spcAft>
                  <a:spcPct val="0"/>
                </a:spcAft>
                <a:defRPr/>
              </a:pPr>
              <a:t>‹#›</a:t>
            </a:fld>
            <a:endParaRPr lang="en-US" sz="1200" b="1" dirty="0" smtClean="0">
              <a:solidFill>
                <a:srgbClr val="E8E5DD"/>
              </a:solidFill>
            </a:endParaRPr>
          </a:p>
        </p:txBody>
      </p:sp>
      <p:sp>
        <p:nvSpPr>
          <p:cNvPr id="5" name="TextBox 7"/>
          <p:cNvSpPr txBox="1">
            <a:spLocks noChangeArrowheads="1"/>
          </p:cNvSpPr>
          <p:nvPr userDrawn="1"/>
        </p:nvSpPr>
        <p:spPr bwMode="auto">
          <a:xfrm>
            <a:off x="8750300" y="6537325"/>
            <a:ext cx="393700" cy="276225"/>
          </a:xfrm>
          <a:prstGeom prst="rect">
            <a:avLst/>
          </a:prstGeom>
          <a:noFill/>
          <a:ln w="9525">
            <a:noFill/>
            <a:miter lim="800000"/>
            <a:headEnd/>
            <a:tailEnd/>
          </a:ln>
        </p:spPr>
        <p:txBody>
          <a:bodyPr>
            <a:spAutoFit/>
          </a:bodyPr>
          <a:lstStyle>
            <a:lvl1pPr eaLnBrk="0" hangingPunct="0">
              <a:defRPr sz="1600">
                <a:solidFill>
                  <a:schemeClr val="tx1"/>
                </a:solidFill>
                <a:latin typeface="Arial" charset="0"/>
                <a:ea typeface="ＭＳ Ｐゴシック" charset="-128"/>
              </a:defRPr>
            </a:lvl1pPr>
            <a:lvl2pPr marL="37931725" indent="-37474525" eaLnBrk="0" hangingPunct="0">
              <a:defRPr sz="1600">
                <a:solidFill>
                  <a:schemeClr val="tx1"/>
                </a:solidFill>
                <a:latin typeface="Arial" charset="0"/>
                <a:ea typeface="ＭＳ Ｐゴシック" charset="-128"/>
              </a:defRPr>
            </a:lvl2pPr>
            <a:lvl3pPr eaLnBrk="0" hangingPunct="0">
              <a:defRPr sz="1600">
                <a:solidFill>
                  <a:schemeClr val="tx1"/>
                </a:solidFill>
                <a:latin typeface="Arial" charset="0"/>
                <a:ea typeface="ＭＳ Ｐゴシック" charset="-128"/>
              </a:defRPr>
            </a:lvl3pPr>
            <a:lvl4pPr eaLnBrk="0" hangingPunct="0">
              <a:defRPr sz="1600">
                <a:solidFill>
                  <a:schemeClr val="tx1"/>
                </a:solidFill>
                <a:latin typeface="Arial" charset="0"/>
                <a:ea typeface="ＭＳ Ｐゴシック" charset="-128"/>
              </a:defRPr>
            </a:lvl4pPr>
            <a:lvl5pPr eaLnBrk="0" hangingPunct="0">
              <a:defRPr sz="1600">
                <a:solidFill>
                  <a:schemeClr val="tx1"/>
                </a:solidFill>
                <a:latin typeface="Arial" charset="0"/>
                <a:ea typeface="ＭＳ Ｐゴシック" charset="-128"/>
              </a:defRPr>
            </a:lvl5pPr>
            <a:lvl6pPr marL="457200" eaLnBrk="0" fontAlgn="base" hangingPunct="0">
              <a:spcBef>
                <a:spcPct val="0"/>
              </a:spcBef>
              <a:spcAft>
                <a:spcPct val="0"/>
              </a:spcAft>
              <a:defRPr sz="1600">
                <a:solidFill>
                  <a:schemeClr val="tx1"/>
                </a:solidFill>
                <a:latin typeface="Arial" charset="0"/>
                <a:ea typeface="ＭＳ Ｐゴシック" charset="-128"/>
              </a:defRPr>
            </a:lvl6pPr>
            <a:lvl7pPr marL="914400" eaLnBrk="0" fontAlgn="base" hangingPunct="0">
              <a:spcBef>
                <a:spcPct val="0"/>
              </a:spcBef>
              <a:spcAft>
                <a:spcPct val="0"/>
              </a:spcAft>
              <a:defRPr sz="1600">
                <a:solidFill>
                  <a:schemeClr val="tx1"/>
                </a:solidFill>
                <a:latin typeface="Arial" charset="0"/>
                <a:ea typeface="ＭＳ Ｐゴシック" charset="-128"/>
              </a:defRPr>
            </a:lvl7pPr>
            <a:lvl8pPr marL="1371600" eaLnBrk="0" fontAlgn="base" hangingPunct="0">
              <a:spcBef>
                <a:spcPct val="0"/>
              </a:spcBef>
              <a:spcAft>
                <a:spcPct val="0"/>
              </a:spcAft>
              <a:defRPr sz="1600">
                <a:solidFill>
                  <a:schemeClr val="tx1"/>
                </a:solidFill>
                <a:latin typeface="Arial" charset="0"/>
                <a:ea typeface="ＭＳ Ｐゴシック" charset="-128"/>
              </a:defRPr>
            </a:lvl8pPr>
            <a:lvl9pPr marL="1828800" eaLnBrk="0" fontAlgn="base" hangingPunct="0">
              <a:spcBef>
                <a:spcPct val="0"/>
              </a:spcBef>
              <a:spcAft>
                <a:spcPct val="0"/>
              </a:spcAft>
              <a:defRPr sz="1600">
                <a:solidFill>
                  <a:schemeClr val="tx1"/>
                </a:solidFill>
                <a:latin typeface="Arial" charset="0"/>
                <a:ea typeface="ＭＳ Ｐゴシック" charset="-128"/>
              </a:defRPr>
            </a:lvl9pPr>
          </a:lstStyle>
          <a:p>
            <a:pPr eaLnBrk="1" fontAlgn="base" hangingPunct="1">
              <a:spcBef>
                <a:spcPct val="0"/>
              </a:spcBef>
              <a:spcAft>
                <a:spcPct val="0"/>
              </a:spcAft>
              <a:defRPr/>
            </a:pPr>
            <a:fld id="{C05EA7C9-7C85-4A8E-A39D-C3DBF7A10965}" type="slidenum">
              <a:rPr lang="en-US" sz="1200" b="1" smtClean="0">
                <a:solidFill>
                  <a:srgbClr val="E8E5DD"/>
                </a:solidFill>
              </a:rPr>
              <a:pPr eaLnBrk="1" fontAlgn="base" hangingPunct="1">
                <a:spcBef>
                  <a:spcPct val="0"/>
                </a:spcBef>
                <a:spcAft>
                  <a:spcPct val="0"/>
                </a:spcAft>
                <a:defRPr/>
              </a:pPr>
              <a:t>‹#›</a:t>
            </a:fld>
            <a:endParaRPr lang="en-US" sz="1200" b="1" dirty="0" smtClean="0">
              <a:solidFill>
                <a:srgbClr val="E8E5DD"/>
              </a:solidFill>
            </a:endParaRPr>
          </a:p>
        </p:txBody>
      </p:sp>
      <p:pic>
        <p:nvPicPr>
          <p:cNvPr id="6" name="Picture 3" descr="one_day.eps"/>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331913" y="1835150"/>
            <a:ext cx="6480175"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7032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xfrm>
            <a:off x="6934200" y="6491288"/>
            <a:ext cx="2133600" cy="331787"/>
          </a:xfrm>
          <a:prstGeom prst="rect">
            <a:avLst/>
          </a:prstGeom>
        </p:spPr>
        <p:txBody>
          <a:bodyPr/>
          <a:lstStyle>
            <a:lvl1pPr>
              <a:defRPr sz="1400">
                <a:latin typeface="Arial" pitchFamily="34" charset="0"/>
                <a:ea typeface="ＭＳ Ｐゴシック" pitchFamily="34" charset="-128"/>
                <a:cs typeface="+mn-cs"/>
              </a:defRPr>
            </a:lvl1pPr>
          </a:lstStyle>
          <a:p>
            <a:pPr fontAlgn="base">
              <a:spcBef>
                <a:spcPct val="0"/>
              </a:spcBef>
              <a:spcAft>
                <a:spcPct val="0"/>
              </a:spcAft>
              <a:defRPr/>
            </a:pPr>
            <a:fld id="{5B8735B3-9436-4697-98AB-2D8154ED9819}"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752977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ubhead, Title and Content">
    <p:spTree>
      <p:nvGrpSpPr>
        <p:cNvPr id="1" name=""/>
        <p:cNvGrpSpPr/>
        <p:nvPr/>
      </p:nvGrpSpPr>
      <p:grpSpPr>
        <a:xfrm>
          <a:off x="0" y="0"/>
          <a:ext cx="0" cy="0"/>
          <a:chOff x="0" y="0"/>
          <a:chExt cx="0" cy="0"/>
        </a:xfrm>
      </p:grpSpPr>
      <p:pic>
        <p:nvPicPr>
          <p:cNvPr id="6" name="Picture 7" descr="TFAll_Logo_Stripe_70k.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478588"/>
            <a:ext cx="91440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8750300" y="6537325"/>
            <a:ext cx="393700" cy="276225"/>
          </a:xfrm>
          <a:prstGeom prst="rect">
            <a:avLst/>
          </a:prstGeom>
          <a:noFill/>
        </p:spPr>
        <p:txBody>
          <a:bodyPr>
            <a:spAutoFit/>
          </a:bodyPr>
          <a:lstStyle>
            <a:lvl1pPr eaLnBrk="0" hangingPunct="0">
              <a:defRPr sz="1600">
                <a:solidFill>
                  <a:schemeClr val="tx1"/>
                </a:solidFill>
                <a:latin typeface="Arial" charset="0"/>
                <a:ea typeface="ＭＳ Ｐゴシック" pitchFamily="-112" charset="-128"/>
              </a:defRPr>
            </a:lvl1pPr>
            <a:lvl2pPr marL="37931725" indent="-37474525" eaLnBrk="0" hangingPunct="0">
              <a:defRPr sz="1600">
                <a:solidFill>
                  <a:schemeClr val="tx1"/>
                </a:solidFill>
                <a:latin typeface="Arial" charset="0"/>
                <a:ea typeface="ＭＳ Ｐゴシック" pitchFamily="-112" charset="-128"/>
              </a:defRPr>
            </a:lvl2pPr>
            <a:lvl3pPr eaLnBrk="0" hangingPunct="0">
              <a:defRPr sz="1600">
                <a:solidFill>
                  <a:schemeClr val="tx1"/>
                </a:solidFill>
                <a:latin typeface="Arial" charset="0"/>
                <a:ea typeface="ＭＳ Ｐゴシック" pitchFamily="-112" charset="-128"/>
              </a:defRPr>
            </a:lvl3pPr>
            <a:lvl4pPr eaLnBrk="0" hangingPunct="0">
              <a:defRPr sz="1600">
                <a:solidFill>
                  <a:schemeClr val="tx1"/>
                </a:solidFill>
                <a:latin typeface="Arial" charset="0"/>
                <a:ea typeface="ＭＳ Ｐゴシック" pitchFamily="-112" charset="-128"/>
              </a:defRPr>
            </a:lvl4pPr>
            <a:lvl5pPr eaLnBrk="0" hangingPunct="0">
              <a:defRPr sz="1600">
                <a:solidFill>
                  <a:schemeClr val="tx1"/>
                </a:solidFill>
                <a:latin typeface="Arial" charset="0"/>
                <a:ea typeface="ＭＳ Ｐゴシック" pitchFamily="-112" charset="-128"/>
              </a:defRPr>
            </a:lvl5pPr>
            <a:lvl6pPr marL="457200" eaLnBrk="0" fontAlgn="base" hangingPunct="0">
              <a:spcBef>
                <a:spcPct val="0"/>
              </a:spcBef>
              <a:spcAft>
                <a:spcPct val="0"/>
              </a:spcAft>
              <a:defRPr sz="1600">
                <a:solidFill>
                  <a:schemeClr val="tx1"/>
                </a:solidFill>
                <a:latin typeface="Arial" charset="0"/>
                <a:ea typeface="ＭＳ Ｐゴシック" pitchFamily="-112" charset="-128"/>
              </a:defRPr>
            </a:lvl6pPr>
            <a:lvl7pPr marL="914400" eaLnBrk="0" fontAlgn="base" hangingPunct="0">
              <a:spcBef>
                <a:spcPct val="0"/>
              </a:spcBef>
              <a:spcAft>
                <a:spcPct val="0"/>
              </a:spcAft>
              <a:defRPr sz="1600">
                <a:solidFill>
                  <a:schemeClr val="tx1"/>
                </a:solidFill>
                <a:latin typeface="Arial" charset="0"/>
                <a:ea typeface="ＭＳ Ｐゴシック" pitchFamily="-112" charset="-128"/>
              </a:defRPr>
            </a:lvl7pPr>
            <a:lvl8pPr marL="1371600" eaLnBrk="0" fontAlgn="base" hangingPunct="0">
              <a:spcBef>
                <a:spcPct val="0"/>
              </a:spcBef>
              <a:spcAft>
                <a:spcPct val="0"/>
              </a:spcAft>
              <a:defRPr sz="1600">
                <a:solidFill>
                  <a:schemeClr val="tx1"/>
                </a:solidFill>
                <a:latin typeface="Arial" charset="0"/>
                <a:ea typeface="ＭＳ Ｐゴシック" pitchFamily="-112" charset="-128"/>
              </a:defRPr>
            </a:lvl8pPr>
            <a:lvl9pPr marL="1828800" eaLnBrk="0" fontAlgn="base" hangingPunct="0">
              <a:spcBef>
                <a:spcPct val="0"/>
              </a:spcBef>
              <a:spcAft>
                <a:spcPct val="0"/>
              </a:spcAft>
              <a:defRPr sz="1600">
                <a:solidFill>
                  <a:schemeClr val="tx1"/>
                </a:solidFill>
                <a:latin typeface="Arial" charset="0"/>
                <a:ea typeface="ＭＳ Ｐゴシック" pitchFamily="-112" charset="-128"/>
              </a:defRPr>
            </a:lvl9pPr>
          </a:lstStyle>
          <a:p>
            <a:pPr eaLnBrk="1" fontAlgn="base" hangingPunct="1">
              <a:spcBef>
                <a:spcPct val="0"/>
              </a:spcBef>
              <a:spcAft>
                <a:spcPct val="0"/>
              </a:spcAft>
              <a:defRPr/>
            </a:pPr>
            <a:fld id="{45556464-3D6B-4A38-A090-9D95E20DA4AC}" type="slidenum">
              <a:rPr lang="en-US" sz="1200" b="1" smtClean="0">
                <a:solidFill>
                  <a:srgbClr val="E8E5DD"/>
                </a:solidFill>
              </a:rPr>
              <a:pPr eaLnBrk="1" fontAlgn="base" hangingPunct="1">
                <a:spcBef>
                  <a:spcPct val="0"/>
                </a:spcBef>
                <a:spcAft>
                  <a:spcPct val="0"/>
                </a:spcAft>
                <a:defRPr/>
              </a:pPr>
              <a:t>‹#›</a:t>
            </a:fld>
            <a:endParaRPr lang="en-US" sz="1200" b="1" smtClean="0">
              <a:solidFill>
                <a:srgbClr val="E8E5DD"/>
              </a:solidFill>
            </a:endParaRPr>
          </a:p>
        </p:txBody>
      </p:sp>
      <p:sp>
        <p:nvSpPr>
          <p:cNvPr id="2" name="Title 1"/>
          <p:cNvSpPr>
            <a:spLocks noGrp="1"/>
          </p:cNvSpPr>
          <p:nvPr>
            <p:ph type="title"/>
          </p:nvPr>
        </p:nvSpPr>
        <p:spPr>
          <a:xfrm>
            <a:off x="322263" y="592667"/>
            <a:ext cx="8497887" cy="388408"/>
          </a:xfrm>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idx="1"/>
          </p:nvPr>
        </p:nvSpPr>
        <p:spPr>
          <a:xfrm>
            <a:off x="322263" y="1854201"/>
            <a:ext cx="8497887" cy="4241800"/>
          </a:xfrm>
        </p:spPr>
        <p:txBody>
          <a:bodyPr/>
          <a:lstStyle>
            <a:lvl1pPr marL="182880" indent="-182880">
              <a:lnSpc>
                <a:spcPct val="80000"/>
              </a:lnSpc>
              <a:spcBef>
                <a:spcPts val="700"/>
              </a:spcBef>
              <a:spcAft>
                <a:spcPts val="20"/>
              </a:spcAft>
              <a:buClr>
                <a:schemeClr val="accent1"/>
              </a:buClr>
              <a:buFont typeface="Arial"/>
              <a:buChar char="•"/>
              <a:defRPr sz="1200"/>
            </a:lvl1pPr>
            <a:lvl2pPr marL="365760" indent="-182880">
              <a:lnSpc>
                <a:spcPct val="80000"/>
              </a:lnSpc>
              <a:spcBef>
                <a:spcPts val="700"/>
              </a:spcBef>
              <a:spcAft>
                <a:spcPts val="20"/>
              </a:spcAft>
              <a:buClr>
                <a:schemeClr val="accent1"/>
              </a:buClr>
              <a:buFont typeface="Arial"/>
              <a:buChar char="•"/>
              <a:defRPr sz="1200"/>
            </a:lvl2pPr>
            <a:lvl3pPr marL="548640" indent="-182880">
              <a:lnSpc>
                <a:spcPct val="80000"/>
              </a:lnSpc>
              <a:spcBef>
                <a:spcPts val="700"/>
              </a:spcBef>
              <a:spcAft>
                <a:spcPts val="20"/>
              </a:spcAft>
              <a:buClr>
                <a:schemeClr val="accent1"/>
              </a:buClr>
              <a:buFont typeface="Arial"/>
              <a:buChar char="•"/>
              <a:defRPr sz="1200"/>
            </a:lvl3pPr>
            <a:lvl4pPr marL="731520" indent="-182880">
              <a:lnSpc>
                <a:spcPct val="80000"/>
              </a:lnSpc>
              <a:spcBef>
                <a:spcPts val="700"/>
              </a:spcBef>
              <a:spcAft>
                <a:spcPts val="20"/>
              </a:spcAft>
              <a:buClr>
                <a:schemeClr val="accent1"/>
              </a:buClr>
              <a:buFont typeface="Arial"/>
              <a:buChar char="•"/>
              <a:defRPr sz="1200"/>
            </a:lvl4pPr>
            <a:lvl5pPr marL="914400" indent="-182880">
              <a:lnSpc>
                <a:spcPct val="80000"/>
              </a:lnSpc>
              <a:spcBef>
                <a:spcPts val="700"/>
              </a:spcBef>
              <a:spcAft>
                <a:spcPts val="20"/>
              </a:spcAft>
              <a:buClr>
                <a:schemeClr val="accent1"/>
              </a:buClr>
              <a:buFont typeface="Arial"/>
              <a:buChar cha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0"/>
          </p:nvPr>
        </p:nvSpPr>
        <p:spPr>
          <a:xfrm>
            <a:off x="330200" y="1016000"/>
            <a:ext cx="8491538" cy="439738"/>
          </a:xfrm>
        </p:spPr>
        <p:txBody>
          <a:bodyPr/>
          <a:lstStyle>
            <a:lvl1pPr>
              <a:buNone/>
              <a:defRPr sz="1400">
                <a:solidFill>
                  <a:schemeClr val="accent1"/>
                </a:solidFill>
              </a:defRPr>
            </a:lvl1pPr>
            <a:lvl2pPr>
              <a:buNone/>
              <a:defRPr sz="1400">
                <a:solidFill>
                  <a:schemeClr val="accent1"/>
                </a:solidFill>
              </a:defRPr>
            </a:lvl2pPr>
            <a:lvl3pPr>
              <a:buNone/>
              <a:defRPr sz="1400">
                <a:solidFill>
                  <a:schemeClr val="accent1"/>
                </a:solidFill>
              </a:defRPr>
            </a:lvl3pPr>
            <a:lvl4pPr>
              <a:buNone/>
              <a:defRPr sz="1400">
                <a:solidFill>
                  <a:schemeClr val="accent1"/>
                </a:solidFill>
              </a:defRPr>
            </a:lvl4pPr>
            <a:lvl5pPr>
              <a:buNone/>
              <a:defRPr sz="1400">
                <a:solidFill>
                  <a:schemeClr val="accent1"/>
                </a:solidFill>
              </a:defRPr>
            </a:lvl5pPr>
          </a:lstStyle>
          <a:p>
            <a:pPr lvl="0"/>
            <a:r>
              <a:rPr lang="en-US" smtClean="0"/>
              <a:t>Click to edit Master text styles</a:t>
            </a:r>
          </a:p>
        </p:txBody>
      </p:sp>
      <p:sp>
        <p:nvSpPr>
          <p:cNvPr id="10" name="Text Placeholder 9"/>
          <p:cNvSpPr>
            <a:spLocks noGrp="1"/>
          </p:cNvSpPr>
          <p:nvPr>
            <p:ph type="body" sz="quarter" idx="11"/>
          </p:nvPr>
        </p:nvSpPr>
        <p:spPr>
          <a:xfrm>
            <a:off x="322263" y="339199"/>
            <a:ext cx="8499475" cy="320675"/>
          </a:xfrm>
        </p:spPr>
        <p:txBody>
          <a:bodyPr/>
          <a:lstStyle>
            <a:lvl1pPr>
              <a:buNone/>
              <a:defRPr sz="1000" b="1" cap="all">
                <a:solidFill>
                  <a:schemeClr val="tx1">
                    <a:lumMod val="50000"/>
                    <a:lumOff val="50000"/>
                  </a:schemeClr>
                </a:solidFill>
              </a:defRPr>
            </a:lvl1pPr>
          </a:lstStyle>
          <a:p>
            <a:pPr lvl="0"/>
            <a:r>
              <a:rPr lang="en-US" smtClean="0"/>
              <a:t>Click to edit Master text styles</a:t>
            </a:r>
          </a:p>
        </p:txBody>
      </p:sp>
    </p:spTree>
    <p:extLst>
      <p:ext uri="{BB962C8B-B14F-4D97-AF65-F5344CB8AC3E}">
        <p14:creationId xmlns:p14="http://schemas.microsoft.com/office/powerpoint/2010/main" val="2806656091"/>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871530610_2741cb2c1c_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8513" y="2290763"/>
            <a:ext cx="2921000" cy="202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eader-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19838"/>
            <a:ext cx="91440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442913" y="2151063"/>
            <a:ext cx="5135562" cy="1096962"/>
          </a:xfrm>
        </p:spPr>
        <p:txBody>
          <a:bodyPr anchor="t"/>
          <a:lstStyle>
            <a:lvl1pPr>
              <a:defRPr sz="3200"/>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454025" y="3387725"/>
            <a:ext cx="5124450" cy="939800"/>
          </a:xfrm>
        </p:spPr>
        <p:txBody>
          <a:bodyPr anchor="ctr"/>
          <a:lstStyle>
            <a:lvl1pPr marL="0" indent="0">
              <a:buFontTx/>
              <a:buNone/>
              <a:defRPr sz="1800" b="1">
                <a:solidFill>
                  <a:srgbClr val="AD3228"/>
                </a:solidFill>
              </a:defRPr>
            </a:lvl1pPr>
          </a:lstStyle>
          <a:p>
            <a:pPr lvl="0"/>
            <a:r>
              <a:rPr lang="en-US" noProof="0" smtClean="0"/>
              <a:t>Click to edit Master subtitle style</a:t>
            </a:r>
          </a:p>
        </p:txBody>
      </p:sp>
    </p:spTree>
    <p:extLst>
      <p:ext uri="{BB962C8B-B14F-4D97-AF65-F5344CB8AC3E}">
        <p14:creationId xmlns:p14="http://schemas.microsoft.com/office/powerpoint/2010/main" val="24281190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F33B651A-5DFD-40D1-98C3-4BBEC5B35A7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510545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4DA7D76B-48B0-4DD0-9975-AFDD66C9263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242034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2263" y="1600200"/>
            <a:ext cx="4171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00200"/>
            <a:ext cx="41735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33A07BC7-1EB5-4323-BDC6-F1F24AA270C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243188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2C282FA1-F340-44BE-8218-06D6E5E7895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328756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DC250CD2-15DE-477E-954A-159566C63FD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66050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E8C3B56-778A-4B94-80B8-986C53440AD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838477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1B5AA1C-BF0C-46C9-BF55-287A5979F20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473029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5AC26B2-A739-4DE5-91F3-674173827CA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050805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E6C64038-215E-4D07-924F-9DF7EA0E159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75915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columns, 10pt. text">
    <p:spTree>
      <p:nvGrpSpPr>
        <p:cNvPr id="1" name=""/>
        <p:cNvGrpSpPr/>
        <p:nvPr/>
      </p:nvGrpSpPr>
      <p:grpSpPr>
        <a:xfrm>
          <a:off x="0" y="0"/>
          <a:ext cx="0" cy="0"/>
          <a:chOff x="0" y="0"/>
          <a:chExt cx="0" cy="0"/>
        </a:xfrm>
      </p:grpSpPr>
      <p:pic>
        <p:nvPicPr>
          <p:cNvPr id="6" name="Picture 7" descr="TFAll_Logo_Stripe_70k.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478588"/>
            <a:ext cx="91440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8750300" y="6537325"/>
            <a:ext cx="393700" cy="276225"/>
          </a:xfrm>
          <a:prstGeom prst="rect">
            <a:avLst/>
          </a:prstGeom>
          <a:noFill/>
        </p:spPr>
        <p:txBody>
          <a:bodyPr>
            <a:spAutoFit/>
          </a:bodyPr>
          <a:lstStyle>
            <a:lvl1pPr eaLnBrk="0" hangingPunct="0">
              <a:defRPr sz="1600">
                <a:solidFill>
                  <a:schemeClr val="tx1"/>
                </a:solidFill>
                <a:latin typeface="Arial" charset="0"/>
                <a:ea typeface="ＭＳ Ｐゴシック" pitchFamily="-112" charset="-128"/>
              </a:defRPr>
            </a:lvl1pPr>
            <a:lvl2pPr marL="37931725" indent="-37474525" eaLnBrk="0" hangingPunct="0">
              <a:defRPr sz="1600">
                <a:solidFill>
                  <a:schemeClr val="tx1"/>
                </a:solidFill>
                <a:latin typeface="Arial" charset="0"/>
                <a:ea typeface="ＭＳ Ｐゴシック" pitchFamily="-112" charset="-128"/>
              </a:defRPr>
            </a:lvl2pPr>
            <a:lvl3pPr eaLnBrk="0" hangingPunct="0">
              <a:defRPr sz="1600">
                <a:solidFill>
                  <a:schemeClr val="tx1"/>
                </a:solidFill>
                <a:latin typeface="Arial" charset="0"/>
                <a:ea typeface="ＭＳ Ｐゴシック" pitchFamily="-112" charset="-128"/>
              </a:defRPr>
            </a:lvl3pPr>
            <a:lvl4pPr eaLnBrk="0" hangingPunct="0">
              <a:defRPr sz="1600">
                <a:solidFill>
                  <a:schemeClr val="tx1"/>
                </a:solidFill>
                <a:latin typeface="Arial" charset="0"/>
                <a:ea typeface="ＭＳ Ｐゴシック" pitchFamily="-112" charset="-128"/>
              </a:defRPr>
            </a:lvl4pPr>
            <a:lvl5pPr eaLnBrk="0" hangingPunct="0">
              <a:defRPr sz="1600">
                <a:solidFill>
                  <a:schemeClr val="tx1"/>
                </a:solidFill>
                <a:latin typeface="Arial" charset="0"/>
                <a:ea typeface="ＭＳ Ｐゴシック" pitchFamily="-112" charset="-128"/>
              </a:defRPr>
            </a:lvl5pPr>
            <a:lvl6pPr marL="457200" eaLnBrk="0" fontAlgn="base" hangingPunct="0">
              <a:spcBef>
                <a:spcPct val="0"/>
              </a:spcBef>
              <a:spcAft>
                <a:spcPct val="0"/>
              </a:spcAft>
              <a:defRPr sz="1600">
                <a:solidFill>
                  <a:schemeClr val="tx1"/>
                </a:solidFill>
                <a:latin typeface="Arial" charset="0"/>
                <a:ea typeface="ＭＳ Ｐゴシック" pitchFamily="-112" charset="-128"/>
              </a:defRPr>
            </a:lvl6pPr>
            <a:lvl7pPr marL="914400" eaLnBrk="0" fontAlgn="base" hangingPunct="0">
              <a:spcBef>
                <a:spcPct val="0"/>
              </a:spcBef>
              <a:spcAft>
                <a:spcPct val="0"/>
              </a:spcAft>
              <a:defRPr sz="1600">
                <a:solidFill>
                  <a:schemeClr val="tx1"/>
                </a:solidFill>
                <a:latin typeface="Arial" charset="0"/>
                <a:ea typeface="ＭＳ Ｐゴシック" pitchFamily="-112" charset="-128"/>
              </a:defRPr>
            </a:lvl7pPr>
            <a:lvl8pPr marL="1371600" eaLnBrk="0" fontAlgn="base" hangingPunct="0">
              <a:spcBef>
                <a:spcPct val="0"/>
              </a:spcBef>
              <a:spcAft>
                <a:spcPct val="0"/>
              </a:spcAft>
              <a:defRPr sz="1600">
                <a:solidFill>
                  <a:schemeClr val="tx1"/>
                </a:solidFill>
                <a:latin typeface="Arial" charset="0"/>
                <a:ea typeface="ＭＳ Ｐゴシック" pitchFamily="-112" charset="-128"/>
              </a:defRPr>
            </a:lvl8pPr>
            <a:lvl9pPr marL="1828800" eaLnBrk="0" fontAlgn="base" hangingPunct="0">
              <a:spcBef>
                <a:spcPct val="0"/>
              </a:spcBef>
              <a:spcAft>
                <a:spcPct val="0"/>
              </a:spcAft>
              <a:defRPr sz="1600">
                <a:solidFill>
                  <a:schemeClr val="tx1"/>
                </a:solidFill>
                <a:latin typeface="Arial" charset="0"/>
                <a:ea typeface="ＭＳ Ｐゴシック" pitchFamily="-112" charset="-128"/>
              </a:defRPr>
            </a:lvl9pPr>
          </a:lstStyle>
          <a:p>
            <a:pPr eaLnBrk="1" fontAlgn="base" hangingPunct="1">
              <a:spcBef>
                <a:spcPct val="0"/>
              </a:spcBef>
              <a:spcAft>
                <a:spcPct val="0"/>
              </a:spcAft>
              <a:defRPr/>
            </a:pPr>
            <a:fld id="{D80F92BD-A471-4775-A116-34B3FED360F9}" type="slidenum">
              <a:rPr lang="en-US" sz="1200" b="1" smtClean="0">
                <a:solidFill>
                  <a:srgbClr val="E8E5DD"/>
                </a:solidFill>
              </a:rPr>
              <a:pPr eaLnBrk="1" fontAlgn="base" hangingPunct="1">
                <a:spcBef>
                  <a:spcPct val="0"/>
                </a:spcBef>
                <a:spcAft>
                  <a:spcPct val="0"/>
                </a:spcAft>
                <a:defRPr/>
              </a:pPr>
              <a:t>‹#›</a:t>
            </a:fld>
            <a:endParaRPr lang="en-US" sz="1200" b="1" smtClean="0">
              <a:solidFill>
                <a:srgbClr val="E8E5DD"/>
              </a:solidFill>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22264" y="1854201"/>
            <a:ext cx="4131204" cy="4241800"/>
          </a:xfrm>
        </p:spPr>
        <p:txBody>
          <a:bodyPr/>
          <a:lstStyle>
            <a:lvl1pPr marL="182880" indent="-182880">
              <a:lnSpc>
                <a:spcPct val="80000"/>
              </a:lnSpc>
              <a:spcBef>
                <a:spcPts val="700"/>
              </a:spcBef>
              <a:spcAft>
                <a:spcPts val="20"/>
              </a:spcAft>
              <a:buClr>
                <a:schemeClr val="accent1"/>
              </a:buClr>
              <a:buFont typeface="Arial"/>
              <a:buChar char="•"/>
              <a:defRPr sz="1000"/>
            </a:lvl1pPr>
            <a:lvl2pPr marL="365760" indent="-182880">
              <a:lnSpc>
                <a:spcPct val="80000"/>
              </a:lnSpc>
              <a:spcBef>
                <a:spcPts val="700"/>
              </a:spcBef>
              <a:spcAft>
                <a:spcPts val="20"/>
              </a:spcAft>
              <a:buClr>
                <a:schemeClr val="accent1"/>
              </a:buClr>
              <a:buFont typeface="Arial"/>
              <a:buChar char="•"/>
              <a:defRPr sz="1000"/>
            </a:lvl2pPr>
            <a:lvl3pPr marL="548640" indent="-182880">
              <a:lnSpc>
                <a:spcPct val="80000"/>
              </a:lnSpc>
              <a:spcBef>
                <a:spcPts val="700"/>
              </a:spcBef>
              <a:spcAft>
                <a:spcPts val="20"/>
              </a:spcAft>
              <a:buClr>
                <a:schemeClr val="accent1"/>
              </a:buClr>
              <a:buFont typeface="Arial"/>
              <a:buChar char="•"/>
              <a:defRPr sz="1000"/>
            </a:lvl3pPr>
            <a:lvl4pPr marL="731520" indent="-182880">
              <a:lnSpc>
                <a:spcPct val="80000"/>
              </a:lnSpc>
              <a:spcBef>
                <a:spcPts val="700"/>
              </a:spcBef>
              <a:spcAft>
                <a:spcPts val="20"/>
              </a:spcAft>
              <a:buClr>
                <a:schemeClr val="accent1"/>
              </a:buClr>
              <a:buFont typeface="Arial"/>
              <a:buChar char="•"/>
              <a:defRPr sz="1000"/>
            </a:lvl4pPr>
            <a:lvl5pPr marL="914400" indent="-182880">
              <a:lnSpc>
                <a:spcPct val="80000"/>
              </a:lnSpc>
              <a:spcBef>
                <a:spcPts val="700"/>
              </a:spcBef>
              <a:spcAft>
                <a:spcPts val="20"/>
              </a:spcAft>
              <a:buClr>
                <a:schemeClr val="accent1"/>
              </a:buClr>
              <a:buFont typeface="Arial"/>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0"/>
          </p:nvPr>
        </p:nvSpPr>
        <p:spPr>
          <a:xfrm>
            <a:off x="330200" y="1016000"/>
            <a:ext cx="8491538" cy="439738"/>
          </a:xfrm>
        </p:spPr>
        <p:txBody>
          <a:bodyPr/>
          <a:lstStyle>
            <a:lvl1pPr>
              <a:buNone/>
              <a:defRPr sz="1400">
                <a:solidFill>
                  <a:schemeClr val="accent1"/>
                </a:solidFill>
              </a:defRPr>
            </a:lvl1pPr>
            <a:lvl2pPr>
              <a:buNone/>
              <a:defRPr sz="1400">
                <a:solidFill>
                  <a:schemeClr val="accent1"/>
                </a:solidFill>
              </a:defRPr>
            </a:lvl2pPr>
            <a:lvl3pPr>
              <a:buNone/>
              <a:defRPr sz="1400">
                <a:solidFill>
                  <a:schemeClr val="accent1"/>
                </a:solidFill>
              </a:defRPr>
            </a:lvl3pPr>
            <a:lvl4pPr>
              <a:buNone/>
              <a:defRPr sz="1400">
                <a:solidFill>
                  <a:schemeClr val="accent1"/>
                </a:solidFill>
              </a:defRPr>
            </a:lvl4pPr>
            <a:lvl5pPr>
              <a:buNone/>
              <a:defRPr sz="1400">
                <a:solidFill>
                  <a:schemeClr val="accent1"/>
                </a:solidFill>
              </a:defRPr>
            </a:lvl5pPr>
          </a:lstStyle>
          <a:p>
            <a:pPr lvl="0"/>
            <a:r>
              <a:rPr lang="en-US" smtClean="0"/>
              <a:t>Click to edit Master text styles</a:t>
            </a:r>
          </a:p>
        </p:txBody>
      </p:sp>
      <p:sp>
        <p:nvSpPr>
          <p:cNvPr id="7" name="Content Placeholder 2"/>
          <p:cNvSpPr>
            <a:spLocks noGrp="1"/>
          </p:cNvSpPr>
          <p:nvPr>
            <p:ph idx="11"/>
          </p:nvPr>
        </p:nvSpPr>
        <p:spPr>
          <a:xfrm>
            <a:off x="4690534" y="1854201"/>
            <a:ext cx="4131204" cy="4241800"/>
          </a:xfrm>
        </p:spPr>
        <p:txBody>
          <a:bodyPr/>
          <a:lstStyle>
            <a:lvl1pPr marL="182880" indent="-182880">
              <a:lnSpc>
                <a:spcPct val="80000"/>
              </a:lnSpc>
              <a:spcBef>
                <a:spcPts val="700"/>
              </a:spcBef>
              <a:spcAft>
                <a:spcPts val="20"/>
              </a:spcAft>
              <a:buClr>
                <a:schemeClr val="accent1"/>
              </a:buClr>
              <a:buFont typeface="Arial"/>
              <a:buChar char="•"/>
              <a:defRPr sz="1000"/>
            </a:lvl1pPr>
            <a:lvl2pPr marL="365760" indent="-182880">
              <a:lnSpc>
                <a:spcPct val="80000"/>
              </a:lnSpc>
              <a:spcBef>
                <a:spcPts val="700"/>
              </a:spcBef>
              <a:spcAft>
                <a:spcPts val="20"/>
              </a:spcAft>
              <a:buClr>
                <a:schemeClr val="accent1"/>
              </a:buClr>
              <a:buFont typeface="Arial"/>
              <a:buChar char="•"/>
              <a:defRPr sz="1000"/>
            </a:lvl2pPr>
            <a:lvl3pPr marL="548640" indent="-182880">
              <a:lnSpc>
                <a:spcPct val="80000"/>
              </a:lnSpc>
              <a:spcBef>
                <a:spcPts val="700"/>
              </a:spcBef>
              <a:spcAft>
                <a:spcPts val="20"/>
              </a:spcAft>
              <a:buClr>
                <a:schemeClr val="accent1"/>
              </a:buClr>
              <a:buFont typeface="Arial"/>
              <a:buChar char="•"/>
              <a:defRPr sz="1000"/>
            </a:lvl3pPr>
            <a:lvl4pPr marL="731520" indent="-182880">
              <a:lnSpc>
                <a:spcPct val="80000"/>
              </a:lnSpc>
              <a:spcBef>
                <a:spcPts val="700"/>
              </a:spcBef>
              <a:spcAft>
                <a:spcPts val="20"/>
              </a:spcAft>
              <a:buClr>
                <a:schemeClr val="accent1"/>
              </a:buClr>
              <a:buFont typeface="Arial"/>
              <a:buChar char="•"/>
              <a:defRPr sz="1000"/>
            </a:lvl4pPr>
            <a:lvl5pPr marL="914400" indent="-182880">
              <a:lnSpc>
                <a:spcPct val="80000"/>
              </a:lnSpc>
              <a:spcBef>
                <a:spcPts val="700"/>
              </a:spcBef>
              <a:spcAft>
                <a:spcPts val="20"/>
              </a:spcAft>
              <a:buClr>
                <a:schemeClr val="accent1"/>
              </a:buClr>
              <a:buFont typeface="Arial"/>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33144058"/>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0"/>
            <a:ext cx="2124075" cy="61261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2263" y="0"/>
            <a:ext cx="6221412"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F306F76D-B316-416F-A5D8-16CB9D8602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130033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2263" y="0"/>
            <a:ext cx="8497887" cy="98107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22263" y="1600200"/>
            <a:ext cx="8497887" cy="4525963"/>
          </a:xfrm>
        </p:spPr>
        <p:txBody>
          <a:bodyPr/>
          <a:lstStyle/>
          <a:p>
            <a:pPr lvl="0"/>
            <a:endParaRPr lang="en-GB"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3138F212-BACD-4DA1-89AF-3F849B652FE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809197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22263" y="0"/>
            <a:ext cx="8497887" cy="6126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9008854D-AEFE-463C-B2E3-3B762F4688B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291616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2263" y="0"/>
            <a:ext cx="8497887" cy="9810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22263" y="1600200"/>
            <a:ext cx="417195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00200"/>
            <a:ext cx="4173537"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77D38713-D747-426E-BFA3-DA4D44C9FD8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271249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22263" y="0"/>
            <a:ext cx="8497887" cy="981075"/>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322263" y="1600200"/>
            <a:ext cx="8497887" cy="4525963"/>
          </a:xfrm>
        </p:spPr>
        <p:txBody>
          <a:bodyPr/>
          <a:lstStyle/>
          <a:p>
            <a:pPr lvl="0"/>
            <a:endParaRPr lang="en-GB"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7E7E5BA0-FC9B-4715-B9C7-BC30721958B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818407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cSld name="2_Title and Content">
    <p:spTree>
      <p:nvGrpSpPr>
        <p:cNvPr id="1" name=""/>
        <p:cNvGrpSpPr/>
        <p:nvPr/>
      </p:nvGrpSpPr>
      <p:grpSpPr>
        <a:xfrm>
          <a:off x="0" y="0"/>
          <a:ext cx="0" cy="0"/>
          <a:chOff x="0" y="0"/>
          <a:chExt cx="0" cy="0"/>
        </a:xfrm>
      </p:grpSpPr>
      <p:pic>
        <p:nvPicPr>
          <p:cNvPr id="5" name="Picture 7" descr="TFAll_Logo_Stripe_70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78588"/>
            <a:ext cx="91440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750300" y="6537325"/>
            <a:ext cx="393700" cy="276225"/>
          </a:xfrm>
          <a:prstGeom prst="rect">
            <a:avLst/>
          </a:prstGeom>
          <a:noFill/>
        </p:spPr>
        <p:txBody>
          <a:bodyPr>
            <a:spAutoFit/>
          </a:bodyPr>
          <a:lstStyle>
            <a:lvl1pPr eaLnBrk="0" hangingPunct="0">
              <a:defRPr sz="1600">
                <a:solidFill>
                  <a:schemeClr val="tx1"/>
                </a:solidFill>
                <a:latin typeface="Arial" pitchFamily="34" charset="0"/>
                <a:ea typeface="ＭＳ Ｐゴシック" pitchFamily="34" charset="-128"/>
              </a:defRPr>
            </a:lvl1pPr>
            <a:lvl2pPr marL="37931725" indent="-37474525" eaLnBrk="0" hangingPunct="0">
              <a:defRPr sz="1600">
                <a:solidFill>
                  <a:schemeClr val="tx1"/>
                </a:solidFill>
                <a:latin typeface="Arial" pitchFamily="34" charset="0"/>
                <a:ea typeface="ＭＳ Ｐゴシック" pitchFamily="34" charset="-128"/>
              </a:defRPr>
            </a:lvl2pPr>
            <a:lvl3pPr eaLnBrk="0" hangingPunct="0">
              <a:defRPr sz="1600">
                <a:solidFill>
                  <a:schemeClr val="tx1"/>
                </a:solidFill>
                <a:latin typeface="Arial" pitchFamily="34" charset="0"/>
                <a:ea typeface="ＭＳ Ｐゴシック" pitchFamily="34" charset="-128"/>
              </a:defRPr>
            </a:lvl3pPr>
            <a:lvl4pPr eaLnBrk="0" hangingPunct="0">
              <a:defRPr sz="1600">
                <a:solidFill>
                  <a:schemeClr val="tx1"/>
                </a:solidFill>
                <a:latin typeface="Arial" pitchFamily="34" charset="0"/>
                <a:ea typeface="ＭＳ Ｐゴシック" pitchFamily="34" charset="-128"/>
              </a:defRPr>
            </a:lvl4pPr>
            <a:lvl5pPr eaLnBrk="0" hangingPunct="0">
              <a:defRPr sz="16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fld id="{5641FB08-E340-48B0-8C54-968DC0F8DAAA}" type="slidenum">
              <a:rPr lang="en-US" sz="1200" b="1" smtClean="0">
                <a:solidFill>
                  <a:srgbClr val="E8E5DD"/>
                </a:solidFill>
              </a:rPr>
              <a:pPr algn="ctr" eaLnBrk="1" fontAlgn="base" hangingPunct="1">
                <a:spcBef>
                  <a:spcPct val="0"/>
                </a:spcBef>
                <a:spcAft>
                  <a:spcPct val="0"/>
                </a:spcAft>
                <a:defRPr/>
              </a:pPr>
              <a:t>‹#›</a:t>
            </a:fld>
            <a:endParaRPr lang="en-US" sz="1200" b="1" smtClean="0">
              <a:solidFill>
                <a:srgbClr val="E8E5DD"/>
              </a:solidFill>
            </a:endParaRPr>
          </a:p>
        </p:txBody>
      </p:sp>
      <p:sp>
        <p:nvSpPr>
          <p:cNvPr id="2" name="Title 1"/>
          <p:cNvSpPr>
            <a:spLocks noGrp="1"/>
          </p:cNvSpPr>
          <p:nvPr>
            <p:ph type="title"/>
          </p:nvPr>
        </p:nvSpPr>
        <p:spPr>
          <a:xfrm>
            <a:off x="330200" y="0"/>
            <a:ext cx="8489950" cy="981075"/>
          </a:xfrm>
        </p:spPr>
        <p:txBody>
          <a:bodyPr/>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30200" y="1854201"/>
            <a:ext cx="8489950" cy="4241800"/>
          </a:xfrm>
          <a:prstGeom prst="rect">
            <a:avLst/>
          </a:prstGeom>
        </p:spPr>
        <p:txBody>
          <a:bodyPr/>
          <a:lstStyle>
            <a:lvl1pPr marL="182880" indent="-182880">
              <a:lnSpc>
                <a:spcPct val="80000"/>
              </a:lnSpc>
              <a:spcBef>
                <a:spcPts val="700"/>
              </a:spcBef>
              <a:spcAft>
                <a:spcPts val="20"/>
              </a:spcAft>
              <a:buClr>
                <a:schemeClr val="accent1"/>
              </a:buClr>
              <a:buFont typeface="Arial"/>
              <a:buChar char="•"/>
              <a:defRPr sz="1600" baseline="0"/>
            </a:lvl1pPr>
            <a:lvl2pPr marL="365760" indent="-182880">
              <a:lnSpc>
                <a:spcPct val="80000"/>
              </a:lnSpc>
              <a:spcBef>
                <a:spcPts val="700"/>
              </a:spcBef>
              <a:spcAft>
                <a:spcPts val="20"/>
              </a:spcAft>
              <a:buClr>
                <a:schemeClr val="bg1">
                  <a:lumMod val="65000"/>
                </a:schemeClr>
              </a:buClr>
              <a:buFont typeface="Lucida Grande"/>
              <a:buChar char="−"/>
              <a:defRPr sz="1600"/>
            </a:lvl2pPr>
            <a:lvl3pPr marL="548640" indent="-182880">
              <a:lnSpc>
                <a:spcPct val="80000"/>
              </a:lnSpc>
              <a:spcBef>
                <a:spcPts val="700"/>
              </a:spcBef>
              <a:spcAft>
                <a:spcPts val="20"/>
              </a:spcAft>
              <a:buClr>
                <a:schemeClr val="accent1"/>
              </a:buClr>
              <a:buFont typeface="Arial"/>
              <a:buChar char="•"/>
              <a:defRPr sz="1600"/>
            </a:lvl3pPr>
            <a:lvl4pPr marL="731520" indent="-182880">
              <a:lnSpc>
                <a:spcPct val="80000"/>
              </a:lnSpc>
              <a:spcBef>
                <a:spcPts val="700"/>
              </a:spcBef>
              <a:spcAft>
                <a:spcPts val="20"/>
              </a:spcAft>
              <a:buClr>
                <a:schemeClr val="bg1">
                  <a:lumMod val="65000"/>
                </a:schemeClr>
              </a:buClr>
              <a:buFont typeface="Lucida Grande"/>
              <a:buChar char="−"/>
              <a:defRPr sz="1600"/>
            </a:lvl4pPr>
            <a:lvl5pPr marL="914400" indent="-182880">
              <a:lnSpc>
                <a:spcPct val="80000"/>
              </a:lnSpc>
              <a:spcBef>
                <a:spcPts val="700"/>
              </a:spcBef>
              <a:spcAft>
                <a:spcPts val="20"/>
              </a:spcAft>
              <a:buClr>
                <a:schemeClr val="accent1"/>
              </a:buClr>
              <a:buFont typeface="Arial"/>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p:nvPr>
        </p:nvSpPr>
        <p:spPr>
          <a:xfrm>
            <a:off x="330200" y="1016000"/>
            <a:ext cx="8491538" cy="660400"/>
          </a:xfrm>
          <a:prstGeom prst="rect">
            <a:avLst/>
          </a:prstGeom>
        </p:spPr>
        <p:txBody>
          <a:bodyPr/>
          <a:lstStyle>
            <a:lvl1pPr marL="0">
              <a:lnSpc>
                <a:spcPct val="100000"/>
              </a:lnSpc>
              <a:buNone/>
              <a:defRPr sz="1800">
                <a:solidFill>
                  <a:schemeClr val="accent1"/>
                </a:solidFill>
              </a:defRPr>
            </a:lvl1pPr>
            <a:lvl2pPr>
              <a:buNone/>
              <a:defRPr sz="1400">
                <a:solidFill>
                  <a:schemeClr val="accent1"/>
                </a:solidFill>
              </a:defRPr>
            </a:lvl2pPr>
            <a:lvl3pPr>
              <a:buNone/>
              <a:defRPr sz="1400">
                <a:solidFill>
                  <a:schemeClr val="accent1"/>
                </a:solidFill>
              </a:defRPr>
            </a:lvl3pPr>
            <a:lvl4pPr>
              <a:buNone/>
              <a:defRPr sz="1400">
                <a:solidFill>
                  <a:schemeClr val="accent1"/>
                </a:solidFill>
              </a:defRPr>
            </a:lvl4pPr>
            <a:lvl5pPr>
              <a:buNone/>
              <a:defRPr sz="1400">
                <a:solidFill>
                  <a:schemeClr val="accent1"/>
                </a:solidFill>
              </a:defRPr>
            </a:lvl5pPr>
          </a:lstStyle>
          <a:p>
            <a:pPr lvl="0"/>
            <a:r>
              <a:rPr lang="en-US" dirty="0" smtClean="0"/>
              <a:t>Click to edit Master text styles</a:t>
            </a:r>
          </a:p>
        </p:txBody>
      </p:sp>
    </p:spTree>
    <p:extLst>
      <p:ext uri="{BB962C8B-B14F-4D97-AF65-F5344CB8AC3E}">
        <p14:creationId xmlns:p14="http://schemas.microsoft.com/office/powerpoint/2010/main" val="1431119010"/>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cSld name="1_Title and Content">
    <p:spTree>
      <p:nvGrpSpPr>
        <p:cNvPr id="1" name=""/>
        <p:cNvGrpSpPr/>
        <p:nvPr/>
      </p:nvGrpSpPr>
      <p:grpSpPr>
        <a:xfrm>
          <a:off x="0" y="0"/>
          <a:ext cx="0" cy="0"/>
          <a:chOff x="0" y="0"/>
          <a:chExt cx="0" cy="0"/>
        </a:xfrm>
      </p:grpSpPr>
      <p:pic>
        <p:nvPicPr>
          <p:cNvPr id="5" name="Picture 7" descr="TFAll_Logo_Stripe_70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78588"/>
            <a:ext cx="91440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750300" y="6537325"/>
            <a:ext cx="393700" cy="276225"/>
          </a:xfrm>
          <a:prstGeom prst="rect">
            <a:avLst/>
          </a:prstGeom>
          <a:noFill/>
        </p:spPr>
        <p:txBody>
          <a:bodyPr>
            <a:spAutoFit/>
          </a:bodyPr>
          <a:lstStyle>
            <a:lvl1pPr eaLnBrk="0" hangingPunct="0">
              <a:defRPr sz="1600">
                <a:solidFill>
                  <a:schemeClr val="tx1"/>
                </a:solidFill>
                <a:latin typeface="Arial" charset="0"/>
                <a:ea typeface="ＭＳ Ｐゴシック" charset="-128"/>
              </a:defRPr>
            </a:lvl1pPr>
            <a:lvl2pPr marL="37931725" indent="-37474525" eaLnBrk="0" hangingPunct="0">
              <a:defRPr sz="1600">
                <a:solidFill>
                  <a:schemeClr val="tx1"/>
                </a:solidFill>
                <a:latin typeface="Arial" charset="0"/>
                <a:ea typeface="ＭＳ Ｐゴシック" charset="-128"/>
              </a:defRPr>
            </a:lvl2pPr>
            <a:lvl3pPr eaLnBrk="0" hangingPunct="0">
              <a:defRPr sz="1600">
                <a:solidFill>
                  <a:schemeClr val="tx1"/>
                </a:solidFill>
                <a:latin typeface="Arial" charset="0"/>
                <a:ea typeface="ＭＳ Ｐゴシック" charset="-128"/>
              </a:defRPr>
            </a:lvl3pPr>
            <a:lvl4pPr eaLnBrk="0" hangingPunct="0">
              <a:defRPr sz="1600">
                <a:solidFill>
                  <a:schemeClr val="tx1"/>
                </a:solidFill>
                <a:latin typeface="Arial" charset="0"/>
                <a:ea typeface="ＭＳ Ｐゴシック" charset="-128"/>
              </a:defRPr>
            </a:lvl4pPr>
            <a:lvl5pPr eaLnBrk="0" hangingPunct="0">
              <a:defRPr sz="1600">
                <a:solidFill>
                  <a:schemeClr val="tx1"/>
                </a:solidFill>
                <a:latin typeface="Arial" charset="0"/>
                <a:ea typeface="ＭＳ Ｐゴシック" charset="-128"/>
              </a:defRPr>
            </a:lvl5pPr>
            <a:lvl6pPr marL="457200" eaLnBrk="0" fontAlgn="base" hangingPunct="0">
              <a:spcBef>
                <a:spcPct val="0"/>
              </a:spcBef>
              <a:spcAft>
                <a:spcPct val="0"/>
              </a:spcAft>
              <a:defRPr sz="1600">
                <a:solidFill>
                  <a:schemeClr val="tx1"/>
                </a:solidFill>
                <a:latin typeface="Arial" charset="0"/>
                <a:ea typeface="ＭＳ Ｐゴシック" charset="-128"/>
              </a:defRPr>
            </a:lvl6pPr>
            <a:lvl7pPr marL="914400" eaLnBrk="0" fontAlgn="base" hangingPunct="0">
              <a:spcBef>
                <a:spcPct val="0"/>
              </a:spcBef>
              <a:spcAft>
                <a:spcPct val="0"/>
              </a:spcAft>
              <a:defRPr sz="1600">
                <a:solidFill>
                  <a:schemeClr val="tx1"/>
                </a:solidFill>
                <a:latin typeface="Arial" charset="0"/>
                <a:ea typeface="ＭＳ Ｐゴシック" charset="-128"/>
              </a:defRPr>
            </a:lvl7pPr>
            <a:lvl8pPr marL="1371600" eaLnBrk="0" fontAlgn="base" hangingPunct="0">
              <a:spcBef>
                <a:spcPct val="0"/>
              </a:spcBef>
              <a:spcAft>
                <a:spcPct val="0"/>
              </a:spcAft>
              <a:defRPr sz="1600">
                <a:solidFill>
                  <a:schemeClr val="tx1"/>
                </a:solidFill>
                <a:latin typeface="Arial" charset="0"/>
                <a:ea typeface="ＭＳ Ｐゴシック" charset="-128"/>
              </a:defRPr>
            </a:lvl8pPr>
            <a:lvl9pPr marL="1828800" eaLnBrk="0" fontAlgn="base" hangingPunct="0">
              <a:spcBef>
                <a:spcPct val="0"/>
              </a:spcBef>
              <a:spcAft>
                <a:spcPct val="0"/>
              </a:spcAft>
              <a:defRPr sz="1600">
                <a:solidFill>
                  <a:schemeClr val="tx1"/>
                </a:solidFill>
                <a:latin typeface="Arial" charset="0"/>
                <a:ea typeface="ＭＳ Ｐゴシック" charset="-128"/>
              </a:defRPr>
            </a:lvl9pPr>
          </a:lstStyle>
          <a:p>
            <a:pPr eaLnBrk="1" fontAlgn="base" hangingPunct="1">
              <a:spcBef>
                <a:spcPct val="0"/>
              </a:spcBef>
              <a:spcAft>
                <a:spcPct val="0"/>
              </a:spcAft>
              <a:defRPr/>
            </a:pPr>
            <a:fld id="{EC674534-3593-4579-A1E1-E0B3A695DD1B}" type="slidenum">
              <a:rPr lang="en-US" sz="1200" b="1" smtClean="0">
                <a:solidFill>
                  <a:srgbClr val="E8E5DD"/>
                </a:solidFill>
              </a:rPr>
              <a:pPr eaLnBrk="1" fontAlgn="base" hangingPunct="1">
                <a:spcBef>
                  <a:spcPct val="0"/>
                </a:spcBef>
                <a:spcAft>
                  <a:spcPct val="0"/>
                </a:spcAft>
                <a:defRPr/>
              </a:pPr>
              <a:t>‹#›</a:t>
            </a:fld>
            <a:endParaRPr lang="en-US" sz="1200" b="1" smtClean="0">
              <a:solidFill>
                <a:srgbClr val="E8E5DD"/>
              </a:solidFill>
            </a:endParaRPr>
          </a:p>
        </p:txBody>
      </p:sp>
      <p:sp>
        <p:nvSpPr>
          <p:cNvPr id="2" name="Title 1"/>
          <p:cNvSpPr>
            <a:spLocks noGrp="1"/>
          </p:cNvSpPr>
          <p:nvPr>
            <p:ph type="title"/>
          </p:nvPr>
        </p:nvSpPr>
        <p:spPr>
          <a:xfrm>
            <a:off x="330200" y="0"/>
            <a:ext cx="8489950" cy="981075"/>
          </a:xfrm>
        </p:spPr>
        <p:txBody>
          <a:bodyPr/>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30200" y="1854201"/>
            <a:ext cx="8489950" cy="4241800"/>
          </a:xfrm>
        </p:spPr>
        <p:txBody>
          <a:bodyPr/>
          <a:lstStyle>
            <a:lvl1pPr marL="182880" indent="-182880">
              <a:lnSpc>
                <a:spcPct val="100000"/>
              </a:lnSpc>
              <a:spcBef>
                <a:spcPts val="700"/>
              </a:spcBef>
              <a:spcAft>
                <a:spcPts val="20"/>
              </a:spcAft>
              <a:buClr>
                <a:schemeClr val="accent1"/>
              </a:buClr>
              <a:buFont typeface="Arial"/>
              <a:buChar char="•"/>
              <a:defRPr sz="1600" baseline="0"/>
            </a:lvl1pPr>
            <a:lvl2pPr marL="365760" indent="-182880">
              <a:lnSpc>
                <a:spcPct val="100000"/>
              </a:lnSpc>
              <a:spcBef>
                <a:spcPts val="700"/>
              </a:spcBef>
              <a:spcAft>
                <a:spcPts val="20"/>
              </a:spcAft>
              <a:buClr>
                <a:schemeClr val="bg1">
                  <a:lumMod val="65000"/>
                </a:schemeClr>
              </a:buClr>
              <a:buFont typeface="Lucida Grande"/>
              <a:buChar char="−"/>
              <a:defRPr sz="1600"/>
            </a:lvl2pPr>
            <a:lvl3pPr marL="548640" indent="-182880">
              <a:lnSpc>
                <a:spcPct val="100000"/>
              </a:lnSpc>
              <a:spcBef>
                <a:spcPts val="700"/>
              </a:spcBef>
              <a:spcAft>
                <a:spcPts val="20"/>
              </a:spcAft>
              <a:buClr>
                <a:schemeClr val="accent1"/>
              </a:buClr>
              <a:buFont typeface="Arial"/>
              <a:buChar char="•"/>
              <a:defRPr sz="1600"/>
            </a:lvl3pPr>
            <a:lvl4pPr marL="731520" indent="-182880">
              <a:lnSpc>
                <a:spcPct val="100000"/>
              </a:lnSpc>
              <a:spcBef>
                <a:spcPts val="700"/>
              </a:spcBef>
              <a:spcAft>
                <a:spcPts val="20"/>
              </a:spcAft>
              <a:buClr>
                <a:schemeClr val="bg1">
                  <a:lumMod val="65000"/>
                </a:schemeClr>
              </a:buClr>
              <a:buFont typeface="Lucida Grande"/>
              <a:buChar char="−"/>
              <a:defRPr sz="1600"/>
            </a:lvl4pPr>
            <a:lvl5pPr marL="914400" indent="-182880">
              <a:lnSpc>
                <a:spcPct val="100000"/>
              </a:lnSpc>
              <a:spcBef>
                <a:spcPts val="700"/>
              </a:spcBef>
              <a:spcAft>
                <a:spcPts val="20"/>
              </a:spcAft>
              <a:buClr>
                <a:schemeClr val="accent1"/>
              </a:buClr>
              <a:buFont typeface="Arial"/>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p:nvPr>
        </p:nvSpPr>
        <p:spPr>
          <a:xfrm>
            <a:off x="330200" y="1016000"/>
            <a:ext cx="8491538" cy="660400"/>
          </a:xfrm>
        </p:spPr>
        <p:txBody>
          <a:bodyPr/>
          <a:lstStyle>
            <a:lvl1pPr marL="0">
              <a:lnSpc>
                <a:spcPct val="100000"/>
              </a:lnSpc>
              <a:buNone/>
              <a:defRPr sz="1800">
                <a:solidFill>
                  <a:schemeClr val="accent1"/>
                </a:solidFill>
              </a:defRPr>
            </a:lvl1pPr>
            <a:lvl2pPr>
              <a:buNone/>
              <a:defRPr sz="1400">
                <a:solidFill>
                  <a:schemeClr val="accent1"/>
                </a:solidFill>
              </a:defRPr>
            </a:lvl2pPr>
            <a:lvl3pPr>
              <a:buNone/>
              <a:defRPr sz="1400">
                <a:solidFill>
                  <a:schemeClr val="accent1"/>
                </a:solidFill>
              </a:defRPr>
            </a:lvl3pPr>
            <a:lvl4pPr>
              <a:buNone/>
              <a:defRPr sz="1400">
                <a:solidFill>
                  <a:schemeClr val="accent1"/>
                </a:solidFill>
              </a:defRPr>
            </a:lvl4pPr>
            <a:lvl5pPr>
              <a:buNone/>
              <a:defRPr sz="1400">
                <a:solidFill>
                  <a:schemeClr val="accent1"/>
                </a:solidFill>
              </a:defRPr>
            </a:lvl5pPr>
          </a:lstStyle>
          <a:p>
            <a:pPr lvl="0"/>
            <a:r>
              <a:rPr lang="en-US" dirty="0" smtClean="0"/>
              <a:t>Click to edit Master text styles</a:t>
            </a:r>
          </a:p>
        </p:txBody>
      </p:sp>
    </p:spTree>
    <p:extLst>
      <p:ext uri="{BB962C8B-B14F-4D97-AF65-F5344CB8AC3E}">
        <p14:creationId xmlns:p14="http://schemas.microsoft.com/office/powerpoint/2010/main" val="3401433422"/>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cSld name="3_Title and Content">
    <p:spTree>
      <p:nvGrpSpPr>
        <p:cNvPr id="1" name=""/>
        <p:cNvGrpSpPr/>
        <p:nvPr/>
      </p:nvGrpSpPr>
      <p:grpSpPr>
        <a:xfrm>
          <a:off x="0" y="0"/>
          <a:ext cx="0" cy="0"/>
          <a:chOff x="0" y="0"/>
          <a:chExt cx="0" cy="0"/>
        </a:xfrm>
      </p:grpSpPr>
      <p:pic>
        <p:nvPicPr>
          <p:cNvPr id="5" name="Picture 7" descr="TFAll_Logo_Stripe_70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78588"/>
            <a:ext cx="91440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750300" y="6537325"/>
            <a:ext cx="393700" cy="276225"/>
          </a:xfrm>
          <a:prstGeom prst="rect">
            <a:avLst/>
          </a:prstGeom>
          <a:noFill/>
        </p:spPr>
        <p:txBody>
          <a:bodyPr>
            <a:spAutoFit/>
          </a:bodyPr>
          <a:lstStyle>
            <a:lvl1pPr eaLnBrk="0" hangingPunct="0">
              <a:defRPr sz="1600">
                <a:solidFill>
                  <a:schemeClr val="tx1"/>
                </a:solidFill>
                <a:latin typeface="Arial" charset="0"/>
                <a:ea typeface="ＭＳ Ｐゴシック" charset="-128"/>
              </a:defRPr>
            </a:lvl1pPr>
            <a:lvl2pPr marL="37931725" indent="-37474525" eaLnBrk="0" hangingPunct="0">
              <a:defRPr sz="1600">
                <a:solidFill>
                  <a:schemeClr val="tx1"/>
                </a:solidFill>
                <a:latin typeface="Arial" charset="0"/>
                <a:ea typeface="ＭＳ Ｐゴシック" charset="-128"/>
              </a:defRPr>
            </a:lvl2pPr>
            <a:lvl3pPr eaLnBrk="0" hangingPunct="0">
              <a:defRPr sz="1600">
                <a:solidFill>
                  <a:schemeClr val="tx1"/>
                </a:solidFill>
                <a:latin typeface="Arial" charset="0"/>
                <a:ea typeface="ＭＳ Ｐゴシック" charset="-128"/>
              </a:defRPr>
            </a:lvl3pPr>
            <a:lvl4pPr eaLnBrk="0" hangingPunct="0">
              <a:defRPr sz="1600">
                <a:solidFill>
                  <a:schemeClr val="tx1"/>
                </a:solidFill>
                <a:latin typeface="Arial" charset="0"/>
                <a:ea typeface="ＭＳ Ｐゴシック" charset="-128"/>
              </a:defRPr>
            </a:lvl4pPr>
            <a:lvl5pPr eaLnBrk="0" hangingPunct="0">
              <a:defRPr sz="1600">
                <a:solidFill>
                  <a:schemeClr val="tx1"/>
                </a:solidFill>
                <a:latin typeface="Arial" charset="0"/>
                <a:ea typeface="ＭＳ Ｐゴシック" charset="-128"/>
              </a:defRPr>
            </a:lvl5pPr>
            <a:lvl6pPr marL="457200" eaLnBrk="0" fontAlgn="base" hangingPunct="0">
              <a:spcBef>
                <a:spcPct val="0"/>
              </a:spcBef>
              <a:spcAft>
                <a:spcPct val="0"/>
              </a:spcAft>
              <a:defRPr sz="1600">
                <a:solidFill>
                  <a:schemeClr val="tx1"/>
                </a:solidFill>
                <a:latin typeface="Arial" charset="0"/>
                <a:ea typeface="ＭＳ Ｐゴシック" charset="-128"/>
              </a:defRPr>
            </a:lvl6pPr>
            <a:lvl7pPr marL="914400" eaLnBrk="0" fontAlgn="base" hangingPunct="0">
              <a:spcBef>
                <a:spcPct val="0"/>
              </a:spcBef>
              <a:spcAft>
                <a:spcPct val="0"/>
              </a:spcAft>
              <a:defRPr sz="1600">
                <a:solidFill>
                  <a:schemeClr val="tx1"/>
                </a:solidFill>
                <a:latin typeface="Arial" charset="0"/>
                <a:ea typeface="ＭＳ Ｐゴシック" charset="-128"/>
              </a:defRPr>
            </a:lvl7pPr>
            <a:lvl8pPr marL="1371600" eaLnBrk="0" fontAlgn="base" hangingPunct="0">
              <a:spcBef>
                <a:spcPct val="0"/>
              </a:spcBef>
              <a:spcAft>
                <a:spcPct val="0"/>
              </a:spcAft>
              <a:defRPr sz="1600">
                <a:solidFill>
                  <a:schemeClr val="tx1"/>
                </a:solidFill>
                <a:latin typeface="Arial" charset="0"/>
                <a:ea typeface="ＭＳ Ｐゴシック" charset="-128"/>
              </a:defRPr>
            </a:lvl8pPr>
            <a:lvl9pPr marL="1828800" eaLnBrk="0" fontAlgn="base" hangingPunct="0">
              <a:spcBef>
                <a:spcPct val="0"/>
              </a:spcBef>
              <a:spcAft>
                <a:spcPct val="0"/>
              </a:spcAft>
              <a:defRPr sz="1600">
                <a:solidFill>
                  <a:schemeClr val="tx1"/>
                </a:solidFill>
                <a:latin typeface="Arial" charset="0"/>
                <a:ea typeface="ＭＳ Ｐゴシック" charset="-128"/>
              </a:defRPr>
            </a:lvl9pPr>
          </a:lstStyle>
          <a:p>
            <a:pPr eaLnBrk="1" fontAlgn="base" hangingPunct="1">
              <a:spcBef>
                <a:spcPct val="0"/>
              </a:spcBef>
              <a:spcAft>
                <a:spcPct val="0"/>
              </a:spcAft>
              <a:defRPr/>
            </a:pPr>
            <a:fld id="{9EED29C5-58F4-4EAB-8C74-DD662566D506}" type="slidenum">
              <a:rPr lang="en-US" sz="1200" b="1">
                <a:solidFill>
                  <a:srgbClr val="E8E5DD"/>
                </a:solidFill>
              </a:rPr>
              <a:pPr eaLnBrk="1" fontAlgn="base" hangingPunct="1">
                <a:spcBef>
                  <a:spcPct val="0"/>
                </a:spcBef>
                <a:spcAft>
                  <a:spcPct val="0"/>
                </a:spcAft>
                <a:defRPr/>
              </a:pPr>
              <a:t>‹#›</a:t>
            </a:fld>
            <a:endParaRPr lang="en-US" sz="1200" b="1">
              <a:solidFill>
                <a:srgbClr val="E8E5DD"/>
              </a:solidFill>
            </a:endParaRPr>
          </a:p>
        </p:txBody>
      </p:sp>
      <p:sp>
        <p:nvSpPr>
          <p:cNvPr id="2" name="Title 1"/>
          <p:cNvSpPr>
            <a:spLocks noGrp="1"/>
          </p:cNvSpPr>
          <p:nvPr>
            <p:ph type="title"/>
          </p:nvPr>
        </p:nvSpPr>
        <p:spPr>
          <a:xfrm>
            <a:off x="330200" y="0"/>
            <a:ext cx="8489950" cy="981075"/>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30200" y="1854201"/>
            <a:ext cx="8489950" cy="4241800"/>
          </a:xfrm>
        </p:spPr>
        <p:txBody>
          <a:bodyPr/>
          <a:lstStyle>
            <a:lvl1pPr marL="182880" indent="-182880">
              <a:lnSpc>
                <a:spcPct val="100000"/>
              </a:lnSpc>
              <a:spcBef>
                <a:spcPts val="700"/>
              </a:spcBef>
              <a:spcAft>
                <a:spcPts val="20"/>
              </a:spcAft>
              <a:buClr>
                <a:schemeClr val="accent1"/>
              </a:buClr>
              <a:buFont typeface="Arial"/>
              <a:buChar char="•"/>
              <a:defRPr sz="1200" baseline="0"/>
            </a:lvl1pPr>
            <a:lvl2pPr marL="365760" indent="-182880">
              <a:lnSpc>
                <a:spcPct val="100000"/>
              </a:lnSpc>
              <a:spcBef>
                <a:spcPts val="700"/>
              </a:spcBef>
              <a:spcAft>
                <a:spcPts val="20"/>
              </a:spcAft>
              <a:buClr>
                <a:schemeClr val="bg1">
                  <a:lumMod val="65000"/>
                </a:schemeClr>
              </a:buClr>
              <a:buFont typeface="Lucida Grande"/>
              <a:buChar char="−"/>
              <a:defRPr sz="1200"/>
            </a:lvl2pPr>
            <a:lvl3pPr marL="548640" indent="-182880">
              <a:lnSpc>
                <a:spcPct val="100000"/>
              </a:lnSpc>
              <a:spcBef>
                <a:spcPts val="700"/>
              </a:spcBef>
              <a:spcAft>
                <a:spcPts val="20"/>
              </a:spcAft>
              <a:buClr>
                <a:schemeClr val="accent1"/>
              </a:buClr>
              <a:buFont typeface="Arial"/>
              <a:buChar char="•"/>
              <a:defRPr sz="1200"/>
            </a:lvl3pPr>
            <a:lvl4pPr marL="731520" indent="-182880">
              <a:lnSpc>
                <a:spcPct val="100000"/>
              </a:lnSpc>
              <a:spcBef>
                <a:spcPts val="700"/>
              </a:spcBef>
              <a:spcAft>
                <a:spcPts val="20"/>
              </a:spcAft>
              <a:buClr>
                <a:schemeClr val="bg1">
                  <a:lumMod val="65000"/>
                </a:schemeClr>
              </a:buClr>
              <a:buFont typeface="Lucida Grande"/>
              <a:buChar char="−"/>
              <a:defRPr sz="1200"/>
            </a:lvl4pPr>
            <a:lvl5pPr marL="914400" indent="-182880">
              <a:lnSpc>
                <a:spcPct val="100000"/>
              </a:lnSpc>
              <a:spcBef>
                <a:spcPts val="700"/>
              </a:spcBef>
              <a:spcAft>
                <a:spcPts val="20"/>
              </a:spcAft>
              <a:buClr>
                <a:schemeClr val="accent1"/>
              </a:buClr>
              <a:buFont typeface="Arial"/>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p:nvPr>
        </p:nvSpPr>
        <p:spPr>
          <a:xfrm>
            <a:off x="330200" y="1016000"/>
            <a:ext cx="8491538" cy="660400"/>
          </a:xfrm>
        </p:spPr>
        <p:txBody>
          <a:bodyPr/>
          <a:lstStyle>
            <a:lvl1pPr marL="0">
              <a:lnSpc>
                <a:spcPct val="100000"/>
              </a:lnSpc>
              <a:buNone/>
              <a:defRPr sz="1400">
                <a:solidFill>
                  <a:schemeClr val="accent1"/>
                </a:solidFill>
              </a:defRPr>
            </a:lvl1pPr>
            <a:lvl2pPr>
              <a:buNone/>
              <a:defRPr sz="1400">
                <a:solidFill>
                  <a:schemeClr val="accent1"/>
                </a:solidFill>
              </a:defRPr>
            </a:lvl2pPr>
            <a:lvl3pPr>
              <a:buNone/>
              <a:defRPr sz="1400">
                <a:solidFill>
                  <a:schemeClr val="accent1"/>
                </a:solidFill>
              </a:defRPr>
            </a:lvl3pPr>
            <a:lvl4pPr>
              <a:buNone/>
              <a:defRPr sz="1400">
                <a:solidFill>
                  <a:schemeClr val="accent1"/>
                </a:solidFill>
              </a:defRPr>
            </a:lvl4pPr>
            <a:lvl5pPr>
              <a:buNone/>
              <a:defRPr sz="1400">
                <a:solidFill>
                  <a:schemeClr val="accent1"/>
                </a:solidFill>
              </a:defRPr>
            </a:lvl5pPr>
          </a:lstStyle>
          <a:p>
            <a:pPr lvl="0"/>
            <a:r>
              <a:rPr lang="en-US" smtClean="0"/>
              <a:t>Click to edit Master text styles</a:t>
            </a:r>
          </a:p>
        </p:txBody>
      </p:sp>
    </p:spTree>
    <p:extLst>
      <p:ext uri="{BB962C8B-B14F-4D97-AF65-F5344CB8AC3E}">
        <p14:creationId xmlns:p14="http://schemas.microsoft.com/office/powerpoint/2010/main" val="168520981"/>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TFAll_Logo_Stripe_70k.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478588"/>
            <a:ext cx="91440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TFAll_Logo_70grey.eps"/>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9750" y="2176463"/>
            <a:ext cx="22050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8750300" y="6537325"/>
            <a:ext cx="393700" cy="276225"/>
          </a:xfrm>
          <a:prstGeom prst="rect">
            <a:avLst/>
          </a:prstGeom>
          <a:noFill/>
          <a:ln w="9525">
            <a:noFill/>
            <a:miter lim="800000"/>
            <a:headEnd/>
            <a:tailEnd/>
          </a:ln>
        </p:spPr>
        <p:txBody>
          <a:bodyPr>
            <a:spAutoFit/>
          </a:bodyPr>
          <a:lstStyle>
            <a:lvl1pPr eaLnBrk="0" hangingPunct="0">
              <a:defRPr sz="1600">
                <a:solidFill>
                  <a:schemeClr val="tx1"/>
                </a:solidFill>
                <a:latin typeface="Arial" charset="0"/>
                <a:ea typeface="ＭＳ Ｐゴシック" pitchFamily="-112" charset="-128"/>
              </a:defRPr>
            </a:lvl1pPr>
            <a:lvl2pPr marL="37931725" indent="-37474525" eaLnBrk="0" hangingPunct="0">
              <a:defRPr sz="1600">
                <a:solidFill>
                  <a:schemeClr val="tx1"/>
                </a:solidFill>
                <a:latin typeface="Arial" charset="0"/>
                <a:ea typeface="ＭＳ Ｐゴシック" pitchFamily="-112" charset="-128"/>
              </a:defRPr>
            </a:lvl2pPr>
            <a:lvl3pPr eaLnBrk="0" hangingPunct="0">
              <a:defRPr sz="1600">
                <a:solidFill>
                  <a:schemeClr val="tx1"/>
                </a:solidFill>
                <a:latin typeface="Arial" charset="0"/>
                <a:ea typeface="ＭＳ Ｐゴシック" pitchFamily="-112" charset="-128"/>
              </a:defRPr>
            </a:lvl3pPr>
            <a:lvl4pPr eaLnBrk="0" hangingPunct="0">
              <a:defRPr sz="1600">
                <a:solidFill>
                  <a:schemeClr val="tx1"/>
                </a:solidFill>
                <a:latin typeface="Arial" charset="0"/>
                <a:ea typeface="ＭＳ Ｐゴシック" pitchFamily="-112" charset="-128"/>
              </a:defRPr>
            </a:lvl4pPr>
            <a:lvl5pPr eaLnBrk="0" hangingPunct="0">
              <a:defRPr sz="1600">
                <a:solidFill>
                  <a:schemeClr val="tx1"/>
                </a:solidFill>
                <a:latin typeface="Arial" charset="0"/>
                <a:ea typeface="ＭＳ Ｐゴシック" pitchFamily="-112" charset="-128"/>
              </a:defRPr>
            </a:lvl5pPr>
            <a:lvl6pPr marL="457200" eaLnBrk="0" fontAlgn="base" hangingPunct="0">
              <a:spcBef>
                <a:spcPct val="0"/>
              </a:spcBef>
              <a:spcAft>
                <a:spcPct val="0"/>
              </a:spcAft>
              <a:defRPr sz="1600">
                <a:solidFill>
                  <a:schemeClr val="tx1"/>
                </a:solidFill>
                <a:latin typeface="Arial" charset="0"/>
                <a:ea typeface="ＭＳ Ｐゴシック" pitchFamily="-112" charset="-128"/>
              </a:defRPr>
            </a:lvl6pPr>
            <a:lvl7pPr marL="914400" eaLnBrk="0" fontAlgn="base" hangingPunct="0">
              <a:spcBef>
                <a:spcPct val="0"/>
              </a:spcBef>
              <a:spcAft>
                <a:spcPct val="0"/>
              </a:spcAft>
              <a:defRPr sz="1600">
                <a:solidFill>
                  <a:schemeClr val="tx1"/>
                </a:solidFill>
                <a:latin typeface="Arial" charset="0"/>
                <a:ea typeface="ＭＳ Ｐゴシック" pitchFamily="-112" charset="-128"/>
              </a:defRPr>
            </a:lvl7pPr>
            <a:lvl8pPr marL="1371600" eaLnBrk="0" fontAlgn="base" hangingPunct="0">
              <a:spcBef>
                <a:spcPct val="0"/>
              </a:spcBef>
              <a:spcAft>
                <a:spcPct val="0"/>
              </a:spcAft>
              <a:defRPr sz="1600">
                <a:solidFill>
                  <a:schemeClr val="tx1"/>
                </a:solidFill>
                <a:latin typeface="Arial" charset="0"/>
                <a:ea typeface="ＭＳ Ｐゴシック" pitchFamily="-112" charset="-128"/>
              </a:defRPr>
            </a:lvl8pPr>
            <a:lvl9pPr marL="1828800" eaLnBrk="0" fontAlgn="base" hangingPunct="0">
              <a:spcBef>
                <a:spcPct val="0"/>
              </a:spcBef>
              <a:spcAft>
                <a:spcPct val="0"/>
              </a:spcAft>
              <a:defRPr sz="1600">
                <a:solidFill>
                  <a:schemeClr val="tx1"/>
                </a:solidFill>
                <a:latin typeface="Arial" charset="0"/>
                <a:ea typeface="ＭＳ Ｐゴシック" pitchFamily="-112" charset="-128"/>
              </a:defRPr>
            </a:lvl9pPr>
          </a:lstStyle>
          <a:p>
            <a:pPr eaLnBrk="1" fontAlgn="base" hangingPunct="1">
              <a:spcBef>
                <a:spcPct val="0"/>
              </a:spcBef>
              <a:spcAft>
                <a:spcPct val="0"/>
              </a:spcAft>
              <a:defRPr/>
            </a:pPr>
            <a:fld id="{6A294A84-9446-4B89-9F24-8251F716745C}" type="slidenum">
              <a:rPr lang="en-US" sz="1200" b="1" smtClean="0">
                <a:solidFill>
                  <a:srgbClr val="E8E5DD"/>
                </a:solidFill>
              </a:rPr>
              <a:pPr eaLnBrk="1" fontAlgn="base" hangingPunct="1">
                <a:spcBef>
                  <a:spcPct val="0"/>
                </a:spcBef>
                <a:spcAft>
                  <a:spcPct val="0"/>
                </a:spcAft>
                <a:defRPr/>
              </a:pPr>
              <a:t>‹#›</a:t>
            </a:fld>
            <a:endParaRPr lang="en-US" sz="1200" b="1" smtClean="0">
              <a:solidFill>
                <a:srgbClr val="E8E5DD"/>
              </a:solidFill>
            </a:endParaRPr>
          </a:p>
        </p:txBody>
      </p:sp>
      <p:pic>
        <p:nvPicPr>
          <p:cNvPr id="7" name="Picture 17" descr="Global Map"/>
          <p:cNvPicPr>
            <a:picLocks noChangeAspect="1" noChangeArrowheads="1"/>
          </p:cNvPicPr>
          <p:nvPr userDrawn="1"/>
        </p:nvPicPr>
        <p:blipFill>
          <a:blip r:embed="rId4">
            <a:extLst>
              <a:ext uri="{28A0092B-C50C-407E-A947-70E740481C1C}">
                <a14:useLocalDpi xmlns:a14="http://schemas.microsoft.com/office/drawing/2010/main" val="0"/>
              </a:ext>
            </a:extLst>
          </a:blip>
          <a:srcRect l="4366" r="4347"/>
          <a:stretch>
            <a:fillRect/>
          </a:stretch>
        </p:blipFill>
        <p:spPr bwMode="auto">
          <a:xfrm>
            <a:off x="5168900" y="2171700"/>
            <a:ext cx="34671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442913" y="2467769"/>
            <a:ext cx="4573587" cy="1096962"/>
          </a:xfrm>
        </p:spPr>
        <p:txBody>
          <a:bodyPr anchor="t"/>
          <a:lstStyle>
            <a:lvl1pPr>
              <a:defRPr sz="3200"/>
            </a:lvl1pPr>
          </a:lstStyle>
          <a:p>
            <a:r>
              <a:rPr lang="en-US" smtClean="0"/>
              <a:t>Click to edit Master title style</a:t>
            </a:r>
            <a:endParaRPr lang="en-US" dirty="0"/>
          </a:p>
        </p:txBody>
      </p:sp>
      <p:sp>
        <p:nvSpPr>
          <p:cNvPr id="4099" name="Rectangle 3"/>
          <p:cNvSpPr>
            <a:spLocks noGrp="1" noChangeArrowheads="1"/>
          </p:cNvSpPr>
          <p:nvPr>
            <p:ph type="subTitle" idx="1"/>
          </p:nvPr>
        </p:nvSpPr>
        <p:spPr>
          <a:xfrm>
            <a:off x="454025" y="3746500"/>
            <a:ext cx="4562475" cy="469902"/>
          </a:xfrm>
        </p:spPr>
        <p:txBody>
          <a:bodyPr anchor="b"/>
          <a:lstStyle>
            <a:lvl1pPr marL="0" indent="0">
              <a:buFontTx/>
              <a:buNone/>
              <a:defRPr sz="1200" b="1">
                <a:solidFill>
                  <a:srgbClr val="AD3228"/>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34274039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pic>
        <p:nvPicPr>
          <p:cNvPr id="5" name="Picture 7" descr="TFAll_Logo_Stripe_70k.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478588"/>
            <a:ext cx="91440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750300" y="6537325"/>
            <a:ext cx="393700" cy="276225"/>
          </a:xfrm>
          <a:prstGeom prst="rect">
            <a:avLst/>
          </a:prstGeom>
          <a:noFill/>
        </p:spPr>
        <p:txBody>
          <a:bodyPr>
            <a:spAutoFit/>
          </a:bodyPr>
          <a:lstStyle>
            <a:lvl1pPr eaLnBrk="0" hangingPunct="0">
              <a:defRPr sz="1600">
                <a:solidFill>
                  <a:schemeClr val="tx1"/>
                </a:solidFill>
                <a:latin typeface="Arial" charset="0"/>
                <a:ea typeface="ＭＳ Ｐゴシック" pitchFamily="-112" charset="-128"/>
              </a:defRPr>
            </a:lvl1pPr>
            <a:lvl2pPr marL="37931725" indent="-37474525" eaLnBrk="0" hangingPunct="0">
              <a:defRPr sz="1600">
                <a:solidFill>
                  <a:schemeClr val="tx1"/>
                </a:solidFill>
                <a:latin typeface="Arial" charset="0"/>
                <a:ea typeface="ＭＳ Ｐゴシック" pitchFamily="-112" charset="-128"/>
              </a:defRPr>
            </a:lvl2pPr>
            <a:lvl3pPr eaLnBrk="0" hangingPunct="0">
              <a:defRPr sz="1600">
                <a:solidFill>
                  <a:schemeClr val="tx1"/>
                </a:solidFill>
                <a:latin typeface="Arial" charset="0"/>
                <a:ea typeface="ＭＳ Ｐゴシック" pitchFamily="-112" charset="-128"/>
              </a:defRPr>
            </a:lvl3pPr>
            <a:lvl4pPr eaLnBrk="0" hangingPunct="0">
              <a:defRPr sz="1600">
                <a:solidFill>
                  <a:schemeClr val="tx1"/>
                </a:solidFill>
                <a:latin typeface="Arial" charset="0"/>
                <a:ea typeface="ＭＳ Ｐゴシック" pitchFamily="-112" charset="-128"/>
              </a:defRPr>
            </a:lvl4pPr>
            <a:lvl5pPr eaLnBrk="0" hangingPunct="0">
              <a:defRPr sz="1600">
                <a:solidFill>
                  <a:schemeClr val="tx1"/>
                </a:solidFill>
                <a:latin typeface="Arial" charset="0"/>
                <a:ea typeface="ＭＳ Ｐゴシック" pitchFamily="-112" charset="-128"/>
              </a:defRPr>
            </a:lvl5pPr>
            <a:lvl6pPr marL="457200" eaLnBrk="0" fontAlgn="base" hangingPunct="0">
              <a:spcBef>
                <a:spcPct val="0"/>
              </a:spcBef>
              <a:spcAft>
                <a:spcPct val="0"/>
              </a:spcAft>
              <a:defRPr sz="1600">
                <a:solidFill>
                  <a:schemeClr val="tx1"/>
                </a:solidFill>
                <a:latin typeface="Arial" charset="0"/>
                <a:ea typeface="ＭＳ Ｐゴシック" pitchFamily="-112" charset="-128"/>
              </a:defRPr>
            </a:lvl6pPr>
            <a:lvl7pPr marL="914400" eaLnBrk="0" fontAlgn="base" hangingPunct="0">
              <a:spcBef>
                <a:spcPct val="0"/>
              </a:spcBef>
              <a:spcAft>
                <a:spcPct val="0"/>
              </a:spcAft>
              <a:defRPr sz="1600">
                <a:solidFill>
                  <a:schemeClr val="tx1"/>
                </a:solidFill>
                <a:latin typeface="Arial" charset="0"/>
                <a:ea typeface="ＭＳ Ｐゴシック" pitchFamily="-112" charset="-128"/>
              </a:defRPr>
            </a:lvl7pPr>
            <a:lvl8pPr marL="1371600" eaLnBrk="0" fontAlgn="base" hangingPunct="0">
              <a:spcBef>
                <a:spcPct val="0"/>
              </a:spcBef>
              <a:spcAft>
                <a:spcPct val="0"/>
              </a:spcAft>
              <a:defRPr sz="1600">
                <a:solidFill>
                  <a:schemeClr val="tx1"/>
                </a:solidFill>
                <a:latin typeface="Arial" charset="0"/>
                <a:ea typeface="ＭＳ Ｐゴシック" pitchFamily="-112" charset="-128"/>
              </a:defRPr>
            </a:lvl8pPr>
            <a:lvl9pPr marL="1828800" eaLnBrk="0" fontAlgn="base" hangingPunct="0">
              <a:spcBef>
                <a:spcPct val="0"/>
              </a:spcBef>
              <a:spcAft>
                <a:spcPct val="0"/>
              </a:spcAft>
              <a:defRPr sz="1600">
                <a:solidFill>
                  <a:schemeClr val="tx1"/>
                </a:solidFill>
                <a:latin typeface="Arial" charset="0"/>
                <a:ea typeface="ＭＳ Ｐゴシック" pitchFamily="-112" charset="-128"/>
              </a:defRPr>
            </a:lvl9pPr>
          </a:lstStyle>
          <a:p>
            <a:pPr eaLnBrk="1" fontAlgn="base" hangingPunct="1">
              <a:spcBef>
                <a:spcPct val="0"/>
              </a:spcBef>
              <a:spcAft>
                <a:spcPct val="0"/>
              </a:spcAft>
              <a:defRPr/>
            </a:pPr>
            <a:fld id="{893C7CAC-8755-41B2-B59E-F17B2DB17027}" type="slidenum">
              <a:rPr lang="en-US" sz="1200" b="1" smtClean="0">
                <a:solidFill>
                  <a:srgbClr val="E8E5DD"/>
                </a:solidFill>
              </a:rPr>
              <a:pPr eaLnBrk="1" fontAlgn="base" hangingPunct="1">
                <a:spcBef>
                  <a:spcPct val="0"/>
                </a:spcBef>
                <a:spcAft>
                  <a:spcPct val="0"/>
                </a:spcAft>
                <a:defRPr/>
              </a:pPr>
              <a:t>‹#›</a:t>
            </a:fld>
            <a:endParaRPr lang="en-US" sz="1200" b="1" smtClean="0">
              <a:solidFill>
                <a:srgbClr val="E8E5DD"/>
              </a:solidFill>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22263" y="1854201"/>
            <a:ext cx="8497887" cy="4241800"/>
          </a:xfrm>
        </p:spPr>
        <p:txBody>
          <a:bodyPr/>
          <a:lstStyle>
            <a:lvl1pPr marL="182880" indent="-182880">
              <a:lnSpc>
                <a:spcPct val="80000"/>
              </a:lnSpc>
              <a:spcBef>
                <a:spcPts val="700"/>
              </a:spcBef>
              <a:spcAft>
                <a:spcPts val="20"/>
              </a:spcAft>
              <a:buClr>
                <a:schemeClr val="accent1"/>
              </a:buClr>
              <a:buFont typeface="Arial"/>
              <a:buChar char="•"/>
              <a:defRPr sz="1200"/>
            </a:lvl1pPr>
            <a:lvl2pPr marL="365760" indent="-182880">
              <a:lnSpc>
                <a:spcPct val="80000"/>
              </a:lnSpc>
              <a:spcBef>
                <a:spcPts val="700"/>
              </a:spcBef>
              <a:spcAft>
                <a:spcPts val="20"/>
              </a:spcAft>
              <a:buClr>
                <a:schemeClr val="accent1"/>
              </a:buClr>
              <a:buFont typeface="Arial"/>
              <a:buChar char="•"/>
              <a:defRPr sz="1200"/>
            </a:lvl2pPr>
            <a:lvl3pPr marL="548640" indent="-182880">
              <a:lnSpc>
                <a:spcPct val="80000"/>
              </a:lnSpc>
              <a:spcBef>
                <a:spcPts val="700"/>
              </a:spcBef>
              <a:spcAft>
                <a:spcPts val="20"/>
              </a:spcAft>
              <a:buClr>
                <a:schemeClr val="accent1"/>
              </a:buClr>
              <a:buFont typeface="Arial"/>
              <a:buChar char="•"/>
              <a:defRPr sz="1200"/>
            </a:lvl3pPr>
            <a:lvl4pPr marL="731520" indent="-182880">
              <a:lnSpc>
                <a:spcPct val="80000"/>
              </a:lnSpc>
              <a:spcBef>
                <a:spcPts val="700"/>
              </a:spcBef>
              <a:spcAft>
                <a:spcPts val="20"/>
              </a:spcAft>
              <a:buClr>
                <a:schemeClr val="accent1"/>
              </a:buClr>
              <a:buFont typeface="Arial"/>
              <a:buChar char="•"/>
              <a:defRPr sz="1200"/>
            </a:lvl4pPr>
            <a:lvl5pPr marL="914400" indent="-182880">
              <a:lnSpc>
                <a:spcPct val="80000"/>
              </a:lnSpc>
              <a:spcBef>
                <a:spcPts val="700"/>
              </a:spcBef>
              <a:spcAft>
                <a:spcPts val="20"/>
              </a:spcAft>
              <a:buClr>
                <a:schemeClr val="accent1"/>
              </a:buClr>
              <a:buFont typeface="Arial"/>
              <a:buChar cha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0"/>
          </p:nvPr>
        </p:nvSpPr>
        <p:spPr>
          <a:xfrm>
            <a:off x="330200" y="1016000"/>
            <a:ext cx="8491538" cy="439738"/>
          </a:xfrm>
        </p:spPr>
        <p:txBody>
          <a:bodyPr/>
          <a:lstStyle>
            <a:lvl1pPr>
              <a:buNone/>
              <a:defRPr sz="1400">
                <a:solidFill>
                  <a:schemeClr val="accent1"/>
                </a:solidFill>
              </a:defRPr>
            </a:lvl1pPr>
            <a:lvl2pPr>
              <a:buNone/>
              <a:defRPr sz="1400">
                <a:solidFill>
                  <a:schemeClr val="accent1"/>
                </a:solidFill>
              </a:defRPr>
            </a:lvl2pPr>
            <a:lvl3pPr>
              <a:buNone/>
              <a:defRPr sz="1400">
                <a:solidFill>
                  <a:schemeClr val="accent1"/>
                </a:solidFill>
              </a:defRPr>
            </a:lvl3pPr>
            <a:lvl4pPr>
              <a:buNone/>
              <a:defRPr sz="1400">
                <a:solidFill>
                  <a:schemeClr val="accent1"/>
                </a:solidFill>
              </a:defRPr>
            </a:lvl4pPr>
            <a:lvl5pPr>
              <a:buNone/>
              <a:defRPr sz="1400">
                <a:solidFill>
                  <a:schemeClr val="accent1"/>
                </a:solidFill>
              </a:defRPr>
            </a:lvl5pPr>
          </a:lstStyle>
          <a:p>
            <a:pPr lvl="0"/>
            <a:r>
              <a:rPr lang="en-US" smtClean="0"/>
              <a:t>Click to edit Master text styles</a:t>
            </a:r>
          </a:p>
        </p:txBody>
      </p:sp>
    </p:spTree>
    <p:extLst>
      <p:ext uri="{BB962C8B-B14F-4D97-AF65-F5344CB8AC3E}">
        <p14:creationId xmlns:p14="http://schemas.microsoft.com/office/powerpoint/2010/main" val="150098103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5" descr="TFAll_Logo_Stripe_70k.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478588"/>
            <a:ext cx="91440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8750300" y="6537325"/>
            <a:ext cx="393700" cy="276225"/>
          </a:xfrm>
          <a:prstGeom prst="rect">
            <a:avLst/>
          </a:prstGeom>
          <a:noFill/>
        </p:spPr>
        <p:txBody>
          <a:bodyPr>
            <a:spAutoFit/>
          </a:bodyPr>
          <a:lstStyle>
            <a:lvl1pPr eaLnBrk="0" hangingPunct="0">
              <a:defRPr sz="1600">
                <a:solidFill>
                  <a:schemeClr val="tx1"/>
                </a:solidFill>
                <a:latin typeface="Arial" charset="0"/>
                <a:ea typeface="ＭＳ Ｐゴシック" pitchFamily="-112" charset="-128"/>
              </a:defRPr>
            </a:lvl1pPr>
            <a:lvl2pPr marL="37931725" indent="-37474525" eaLnBrk="0" hangingPunct="0">
              <a:defRPr sz="1600">
                <a:solidFill>
                  <a:schemeClr val="tx1"/>
                </a:solidFill>
                <a:latin typeface="Arial" charset="0"/>
                <a:ea typeface="ＭＳ Ｐゴシック" pitchFamily="-112" charset="-128"/>
              </a:defRPr>
            </a:lvl2pPr>
            <a:lvl3pPr eaLnBrk="0" hangingPunct="0">
              <a:defRPr sz="1600">
                <a:solidFill>
                  <a:schemeClr val="tx1"/>
                </a:solidFill>
                <a:latin typeface="Arial" charset="0"/>
                <a:ea typeface="ＭＳ Ｐゴシック" pitchFamily="-112" charset="-128"/>
              </a:defRPr>
            </a:lvl3pPr>
            <a:lvl4pPr eaLnBrk="0" hangingPunct="0">
              <a:defRPr sz="1600">
                <a:solidFill>
                  <a:schemeClr val="tx1"/>
                </a:solidFill>
                <a:latin typeface="Arial" charset="0"/>
                <a:ea typeface="ＭＳ Ｐゴシック" pitchFamily="-112" charset="-128"/>
              </a:defRPr>
            </a:lvl4pPr>
            <a:lvl5pPr eaLnBrk="0" hangingPunct="0">
              <a:defRPr sz="1600">
                <a:solidFill>
                  <a:schemeClr val="tx1"/>
                </a:solidFill>
                <a:latin typeface="Arial" charset="0"/>
                <a:ea typeface="ＭＳ Ｐゴシック" pitchFamily="-112" charset="-128"/>
              </a:defRPr>
            </a:lvl5pPr>
            <a:lvl6pPr marL="457200" eaLnBrk="0" fontAlgn="base" hangingPunct="0">
              <a:spcBef>
                <a:spcPct val="0"/>
              </a:spcBef>
              <a:spcAft>
                <a:spcPct val="0"/>
              </a:spcAft>
              <a:defRPr sz="1600">
                <a:solidFill>
                  <a:schemeClr val="tx1"/>
                </a:solidFill>
                <a:latin typeface="Arial" charset="0"/>
                <a:ea typeface="ＭＳ Ｐゴシック" pitchFamily="-112" charset="-128"/>
              </a:defRPr>
            </a:lvl6pPr>
            <a:lvl7pPr marL="914400" eaLnBrk="0" fontAlgn="base" hangingPunct="0">
              <a:spcBef>
                <a:spcPct val="0"/>
              </a:spcBef>
              <a:spcAft>
                <a:spcPct val="0"/>
              </a:spcAft>
              <a:defRPr sz="1600">
                <a:solidFill>
                  <a:schemeClr val="tx1"/>
                </a:solidFill>
                <a:latin typeface="Arial" charset="0"/>
                <a:ea typeface="ＭＳ Ｐゴシック" pitchFamily="-112" charset="-128"/>
              </a:defRPr>
            </a:lvl7pPr>
            <a:lvl8pPr marL="1371600" eaLnBrk="0" fontAlgn="base" hangingPunct="0">
              <a:spcBef>
                <a:spcPct val="0"/>
              </a:spcBef>
              <a:spcAft>
                <a:spcPct val="0"/>
              </a:spcAft>
              <a:defRPr sz="1600">
                <a:solidFill>
                  <a:schemeClr val="tx1"/>
                </a:solidFill>
                <a:latin typeface="Arial" charset="0"/>
                <a:ea typeface="ＭＳ Ｐゴシック" pitchFamily="-112" charset="-128"/>
              </a:defRPr>
            </a:lvl8pPr>
            <a:lvl9pPr marL="1828800" eaLnBrk="0" fontAlgn="base" hangingPunct="0">
              <a:spcBef>
                <a:spcPct val="0"/>
              </a:spcBef>
              <a:spcAft>
                <a:spcPct val="0"/>
              </a:spcAft>
              <a:defRPr sz="1600">
                <a:solidFill>
                  <a:schemeClr val="tx1"/>
                </a:solidFill>
                <a:latin typeface="Arial" charset="0"/>
                <a:ea typeface="ＭＳ Ｐゴシック" pitchFamily="-112" charset="-128"/>
              </a:defRPr>
            </a:lvl9pPr>
          </a:lstStyle>
          <a:p>
            <a:pPr eaLnBrk="1" fontAlgn="base" hangingPunct="1">
              <a:spcBef>
                <a:spcPct val="0"/>
              </a:spcBef>
              <a:spcAft>
                <a:spcPct val="0"/>
              </a:spcAft>
              <a:defRPr/>
            </a:pPr>
            <a:fld id="{C544A361-027E-4966-876D-D1309A3C1789}" type="slidenum">
              <a:rPr lang="en-US" sz="1200" b="1" smtClean="0">
                <a:solidFill>
                  <a:srgbClr val="E8E5DD"/>
                </a:solidFill>
              </a:rPr>
              <a:pPr eaLnBrk="1" fontAlgn="base" hangingPunct="1">
                <a:spcBef>
                  <a:spcPct val="0"/>
                </a:spcBef>
                <a:spcAft>
                  <a:spcPct val="0"/>
                </a:spcAft>
                <a:defRPr/>
              </a:pPr>
              <a:t>‹#›</a:t>
            </a:fld>
            <a:endParaRPr lang="en-US" sz="1200" b="1" smtClean="0">
              <a:solidFill>
                <a:srgbClr val="E8E5DD"/>
              </a:solidFill>
            </a:endParaRPr>
          </a:p>
        </p:txBody>
      </p:sp>
      <p:sp>
        <p:nvSpPr>
          <p:cNvPr id="9" name="TextBox 7"/>
          <p:cNvSpPr txBox="1">
            <a:spLocks noChangeArrowheads="1"/>
          </p:cNvSpPr>
          <p:nvPr userDrawn="1"/>
        </p:nvSpPr>
        <p:spPr bwMode="auto">
          <a:xfrm>
            <a:off x="8750300" y="6537325"/>
            <a:ext cx="393700" cy="276225"/>
          </a:xfrm>
          <a:prstGeom prst="rect">
            <a:avLst/>
          </a:prstGeom>
          <a:noFill/>
          <a:ln w="9525">
            <a:noFill/>
            <a:miter lim="800000"/>
            <a:headEnd/>
            <a:tailEnd/>
          </a:ln>
        </p:spPr>
        <p:txBody>
          <a:bodyPr>
            <a:spAutoFit/>
          </a:bodyPr>
          <a:lstStyle>
            <a:lvl1pPr eaLnBrk="0" hangingPunct="0">
              <a:defRPr sz="1600">
                <a:solidFill>
                  <a:schemeClr val="tx1"/>
                </a:solidFill>
                <a:latin typeface="Arial" charset="0"/>
                <a:ea typeface="ＭＳ Ｐゴシック" pitchFamily="-112" charset="-128"/>
              </a:defRPr>
            </a:lvl1pPr>
            <a:lvl2pPr marL="37931725" indent="-37474525" eaLnBrk="0" hangingPunct="0">
              <a:defRPr sz="1600">
                <a:solidFill>
                  <a:schemeClr val="tx1"/>
                </a:solidFill>
                <a:latin typeface="Arial" charset="0"/>
                <a:ea typeface="ＭＳ Ｐゴシック" pitchFamily="-112" charset="-128"/>
              </a:defRPr>
            </a:lvl2pPr>
            <a:lvl3pPr eaLnBrk="0" hangingPunct="0">
              <a:defRPr sz="1600">
                <a:solidFill>
                  <a:schemeClr val="tx1"/>
                </a:solidFill>
                <a:latin typeface="Arial" charset="0"/>
                <a:ea typeface="ＭＳ Ｐゴシック" pitchFamily="-112" charset="-128"/>
              </a:defRPr>
            </a:lvl3pPr>
            <a:lvl4pPr eaLnBrk="0" hangingPunct="0">
              <a:defRPr sz="1600">
                <a:solidFill>
                  <a:schemeClr val="tx1"/>
                </a:solidFill>
                <a:latin typeface="Arial" charset="0"/>
                <a:ea typeface="ＭＳ Ｐゴシック" pitchFamily="-112" charset="-128"/>
              </a:defRPr>
            </a:lvl4pPr>
            <a:lvl5pPr eaLnBrk="0" hangingPunct="0">
              <a:defRPr sz="1600">
                <a:solidFill>
                  <a:schemeClr val="tx1"/>
                </a:solidFill>
                <a:latin typeface="Arial" charset="0"/>
                <a:ea typeface="ＭＳ Ｐゴシック" pitchFamily="-112" charset="-128"/>
              </a:defRPr>
            </a:lvl5pPr>
            <a:lvl6pPr marL="457200" eaLnBrk="0" fontAlgn="base" hangingPunct="0">
              <a:spcBef>
                <a:spcPct val="0"/>
              </a:spcBef>
              <a:spcAft>
                <a:spcPct val="0"/>
              </a:spcAft>
              <a:defRPr sz="1600">
                <a:solidFill>
                  <a:schemeClr val="tx1"/>
                </a:solidFill>
                <a:latin typeface="Arial" charset="0"/>
                <a:ea typeface="ＭＳ Ｐゴシック" pitchFamily="-112" charset="-128"/>
              </a:defRPr>
            </a:lvl6pPr>
            <a:lvl7pPr marL="914400" eaLnBrk="0" fontAlgn="base" hangingPunct="0">
              <a:spcBef>
                <a:spcPct val="0"/>
              </a:spcBef>
              <a:spcAft>
                <a:spcPct val="0"/>
              </a:spcAft>
              <a:defRPr sz="1600">
                <a:solidFill>
                  <a:schemeClr val="tx1"/>
                </a:solidFill>
                <a:latin typeface="Arial" charset="0"/>
                <a:ea typeface="ＭＳ Ｐゴシック" pitchFamily="-112" charset="-128"/>
              </a:defRPr>
            </a:lvl7pPr>
            <a:lvl8pPr marL="1371600" eaLnBrk="0" fontAlgn="base" hangingPunct="0">
              <a:spcBef>
                <a:spcPct val="0"/>
              </a:spcBef>
              <a:spcAft>
                <a:spcPct val="0"/>
              </a:spcAft>
              <a:defRPr sz="1600">
                <a:solidFill>
                  <a:schemeClr val="tx1"/>
                </a:solidFill>
                <a:latin typeface="Arial" charset="0"/>
                <a:ea typeface="ＭＳ Ｐゴシック" pitchFamily="-112" charset="-128"/>
              </a:defRPr>
            </a:lvl8pPr>
            <a:lvl9pPr marL="1828800" eaLnBrk="0" fontAlgn="base" hangingPunct="0">
              <a:spcBef>
                <a:spcPct val="0"/>
              </a:spcBef>
              <a:spcAft>
                <a:spcPct val="0"/>
              </a:spcAft>
              <a:defRPr sz="1600">
                <a:solidFill>
                  <a:schemeClr val="tx1"/>
                </a:solidFill>
                <a:latin typeface="Arial" charset="0"/>
                <a:ea typeface="ＭＳ Ｐゴシック" pitchFamily="-112" charset="-128"/>
              </a:defRPr>
            </a:lvl9pPr>
          </a:lstStyle>
          <a:p>
            <a:pPr eaLnBrk="1" fontAlgn="base" hangingPunct="1">
              <a:spcBef>
                <a:spcPct val="0"/>
              </a:spcBef>
              <a:spcAft>
                <a:spcPct val="0"/>
              </a:spcAft>
              <a:defRPr/>
            </a:pPr>
            <a:fld id="{2AA6EDB5-5C90-48E6-8C3E-CCCA4817D539}" type="slidenum">
              <a:rPr lang="en-US" sz="1200" b="1" smtClean="0">
                <a:solidFill>
                  <a:srgbClr val="E8E5DD"/>
                </a:solidFill>
              </a:rPr>
              <a:pPr eaLnBrk="1" fontAlgn="base" hangingPunct="1">
                <a:spcBef>
                  <a:spcPct val="0"/>
                </a:spcBef>
                <a:spcAft>
                  <a:spcPct val="0"/>
                </a:spcAft>
                <a:defRPr/>
              </a:pPr>
              <a:t>‹#›</a:t>
            </a:fld>
            <a:endParaRPr lang="en-US" sz="1200" b="1" smtClean="0">
              <a:solidFill>
                <a:srgbClr val="E8E5DD"/>
              </a:solidFill>
            </a:endParaRPr>
          </a:p>
        </p:txBody>
      </p:sp>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ctr"/>
          <a:lstStyle>
            <a:lvl1pPr marL="0" indent="0">
              <a:buNone/>
              <a:defRPr sz="1000" b="1" cap="all">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ctr"/>
          <a:lstStyle>
            <a:lvl1pPr marL="0" indent="0">
              <a:buNone/>
              <a:defRPr sz="1000" b="1" cap="all">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5303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Subhead, Title and Content">
    <p:spTree>
      <p:nvGrpSpPr>
        <p:cNvPr id="1" name=""/>
        <p:cNvGrpSpPr/>
        <p:nvPr/>
      </p:nvGrpSpPr>
      <p:grpSpPr>
        <a:xfrm>
          <a:off x="0" y="0"/>
          <a:ext cx="0" cy="0"/>
          <a:chOff x="0" y="0"/>
          <a:chExt cx="0" cy="0"/>
        </a:xfrm>
      </p:grpSpPr>
      <p:pic>
        <p:nvPicPr>
          <p:cNvPr id="6" name="Picture 7" descr="TFAll_Logo_Stripe_70k.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478588"/>
            <a:ext cx="91440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8750300" y="6537325"/>
            <a:ext cx="393700" cy="276225"/>
          </a:xfrm>
          <a:prstGeom prst="rect">
            <a:avLst/>
          </a:prstGeom>
          <a:noFill/>
        </p:spPr>
        <p:txBody>
          <a:bodyPr>
            <a:spAutoFit/>
          </a:bodyPr>
          <a:lstStyle>
            <a:lvl1pPr eaLnBrk="0" hangingPunct="0">
              <a:defRPr sz="1600">
                <a:solidFill>
                  <a:schemeClr val="tx1"/>
                </a:solidFill>
                <a:latin typeface="Arial" charset="0"/>
                <a:ea typeface="ＭＳ Ｐゴシック" pitchFamily="-112" charset="-128"/>
              </a:defRPr>
            </a:lvl1pPr>
            <a:lvl2pPr marL="37931725" indent="-37474525" eaLnBrk="0" hangingPunct="0">
              <a:defRPr sz="1600">
                <a:solidFill>
                  <a:schemeClr val="tx1"/>
                </a:solidFill>
                <a:latin typeface="Arial" charset="0"/>
                <a:ea typeface="ＭＳ Ｐゴシック" pitchFamily="-112" charset="-128"/>
              </a:defRPr>
            </a:lvl2pPr>
            <a:lvl3pPr eaLnBrk="0" hangingPunct="0">
              <a:defRPr sz="1600">
                <a:solidFill>
                  <a:schemeClr val="tx1"/>
                </a:solidFill>
                <a:latin typeface="Arial" charset="0"/>
                <a:ea typeface="ＭＳ Ｐゴシック" pitchFamily="-112" charset="-128"/>
              </a:defRPr>
            </a:lvl3pPr>
            <a:lvl4pPr eaLnBrk="0" hangingPunct="0">
              <a:defRPr sz="1600">
                <a:solidFill>
                  <a:schemeClr val="tx1"/>
                </a:solidFill>
                <a:latin typeface="Arial" charset="0"/>
                <a:ea typeface="ＭＳ Ｐゴシック" pitchFamily="-112" charset="-128"/>
              </a:defRPr>
            </a:lvl4pPr>
            <a:lvl5pPr eaLnBrk="0" hangingPunct="0">
              <a:defRPr sz="1600">
                <a:solidFill>
                  <a:schemeClr val="tx1"/>
                </a:solidFill>
                <a:latin typeface="Arial" charset="0"/>
                <a:ea typeface="ＭＳ Ｐゴシック" pitchFamily="-112" charset="-128"/>
              </a:defRPr>
            </a:lvl5pPr>
            <a:lvl6pPr marL="457200" eaLnBrk="0" fontAlgn="base" hangingPunct="0">
              <a:spcBef>
                <a:spcPct val="0"/>
              </a:spcBef>
              <a:spcAft>
                <a:spcPct val="0"/>
              </a:spcAft>
              <a:defRPr sz="1600">
                <a:solidFill>
                  <a:schemeClr val="tx1"/>
                </a:solidFill>
                <a:latin typeface="Arial" charset="0"/>
                <a:ea typeface="ＭＳ Ｐゴシック" pitchFamily="-112" charset="-128"/>
              </a:defRPr>
            </a:lvl6pPr>
            <a:lvl7pPr marL="914400" eaLnBrk="0" fontAlgn="base" hangingPunct="0">
              <a:spcBef>
                <a:spcPct val="0"/>
              </a:spcBef>
              <a:spcAft>
                <a:spcPct val="0"/>
              </a:spcAft>
              <a:defRPr sz="1600">
                <a:solidFill>
                  <a:schemeClr val="tx1"/>
                </a:solidFill>
                <a:latin typeface="Arial" charset="0"/>
                <a:ea typeface="ＭＳ Ｐゴシック" pitchFamily="-112" charset="-128"/>
              </a:defRPr>
            </a:lvl7pPr>
            <a:lvl8pPr marL="1371600" eaLnBrk="0" fontAlgn="base" hangingPunct="0">
              <a:spcBef>
                <a:spcPct val="0"/>
              </a:spcBef>
              <a:spcAft>
                <a:spcPct val="0"/>
              </a:spcAft>
              <a:defRPr sz="1600">
                <a:solidFill>
                  <a:schemeClr val="tx1"/>
                </a:solidFill>
                <a:latin typeface="Arial" charset="0"/>
                <a:ea typeface="ＭＳ Ｐゴシック" pitchFamily="-112" charset="-128"/>
              </a:defRPr>
            </a:lvl8pPr>
            <a:lvl9pPr marL="1828800" eaLnBrk="0" fontAlgn="base" hangingPunct="0">
              <a:spcBef>
                <a:spcPct val="0"/>
              </a:spcBef>
              <a:spcAft>
                <a:spcPct val="0"/>
              </a:spcAft>
              <a:defRPr sz="1600">
                <a:solidFill>
                  <a:schemeClr val="tx1"/>
                </a:solidFill>
                <a:latin typeface="Arial" charset="0"/>
                <a:ea typeface="ＭＳ Ｐゴシック" pitchFamily="-112" charset="-128"/>
              </a:defRPr>
            </a:lvl9pPr>
          </a:lstStyle>
          <a:p>
            <a:pPr eaLnBrk="1" fontAlgn="base" hangingPunct="1">
              <a:spcBef>
                <a:spcPct val="0"/>
              </a:spcBef>
              <a:spcAft>
                <a:spcPct val="0"/>
              </a:spcAft>
              <a:defRPr/>
            </a:pPr>
            <a:fld id="{45556464-3D6B-4A38-A090-9D95E20DA4AC}" type="slidenum">
              <a:rPr lang="en-US" sz="1200" b="1" smtClean="0">
                <a:solidFill>
                  <a:srgbClr val="E8E5DD"/>
                </a:solidFill>
              </a:rPr>
              <a:pPr eaLnBrk="1" fontAlgn="base" hangingPunct="1">
                <a:spcBef>
                  <a:spcPct val="0"/>
                </a:spcBef>
                <a:spcAft>
                  <a:spcPct val="0"/>
                </a:spcAft>
                <a:defRPr/>
              </a:pPr>
              <a:t>‹#›</a:t>
            </a:fld>
            <a:endParaRPr lang="en-US" sz="1200" b="1" smtClean="0">
              <a:solidFill>
                <a:srgbClr val="E8E5DD"/>
              </a:solidFill>
            </a:endParaRPr>
          </a:p>
        </p:txBody>
      </p:sp>
      <p:sp>
        <p:nvSpPr>
          <p:cNvPr id="2" name="Title 1"/>
          <p:cNvSpPr>
            <a:spLocks noGrp="1"/>
          </p:cNvSpPr>
          <p:nvPr>
            <p:ph type="title"/>
          </p:nvPr>
        </p:nvSpPr>
        <p:spPr>
          <a:xfrm>
            <a:off x="322263" y="592667"/>
            <a:ext cx="8497887" cy="388408"/>
          </a:xfrm>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idx="1"/>
          </p:nvPr>
        </p:nvSpPr>
        <p:spPr>
          <a:xfrm>
            <a:off x="322263" y="1854201"/>
            <a:ext cx="8497887" cy="4241800"/>
          </a:xfrm>
        </p:spPr>
        <p:txBody>
          <a:bodyPr/>
          <a:lstStyle>
            <a:lvl1pPr marL="182880" indent="-182880">
              <a:lnSpc>
                <a:spcPct val="80000"/>
              </a:lnSpc>
              <a:spcBef>
                <a:spcPts val="700"/>
              </a:spcBef>
              <a:spcAft>
                <a:spcPts val="20"/>
              </a:spcAft>
              <a:buClr>
                <a:schemeClr val="accent1"/>
              </a:buClr>
              <a:buFont typeface="Arial"/>
              <a:buChar char="•"/>
              <a:defRPr sz="1200"/>
            </a:lvl1pPr>
            <a:lvl2pPr marL="365760" indent="-182880">
              <a:lnSpc>
                <a:spcPct val="80000"/>
              </a:lnSpc>
              <a:spcBef>
                <a:spcPts val="700"/>
              </a:spcBef>
              <a:spcAft>
                <a:spcPts val="20"/>
              </a:spcAft>
              <a:buClr>
                <a:schemeClr val="accent1"/>
              </a:buClr>
              <a:buFont typeface="Arial"/>
              <a:buChar char="•"/>
              <a:defRPr sz="1200"/>
            </a:lvl2pPr>
            <a:lvl3pPr marL="548640" indent="-182880">
              <a:lnSpc>
                <a:spcPct val="80000"/>
              </a:lnSpc>
              <a:spcBef>
                <a:spcPts val="700"/>
              </a:spcBef>
              <a:spcAft>
                <a:spcPts val="20"/>
              </a:spcAft>
              <a:buClr>
                <a:schemeClr val="accent1"/>
              </a:buClr>
              <a:buFont typeface="Arial"/>
              <a:buChar char="•"/>
              <a:defRPr sz="1200"/>
            </a:lvl3pPr>
            <a:lvl4pPr marL="731520" indent="-182880">
              <a:lnSpc>
                <a:spcPct val="80000"/>
              </a:lnSpc>
              <a:spcBef>
                <a:spcPts val="700"/>
              </a:spcBef>
              <a:spcAft>
                <a:spcPts val="20"/>
              </a:spcAft>
              <a:buClr>
                <a:schemeClr val="accent1"/>
              </a:buClr>
              <a:buFont typeface="Arial"/>
              <a:buChar char="•"/>
              <a:defRPr sz="1200"/>
            </a:lvl4pPr>
            <a:lvl5pPr marL="914400" indent="-182880">
              <a:lnSpc>
                <a:spcPct val="80000"/>
              </a:lnSpc>
              <a:spcBef>
                <a:spcPts val="700"/>
              </a:spcBef>
              <a:spcAft>
                <a:spcPts val="20"/>
              </a:spcAft>
              <a:buClr>
                <a:schemeClr val="accent1"/>
              </a:buClr>
              <a:buFont typeface="Arial"/>
              <a:buChar cha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0"/>
          </p:nvPr>
        </p:nvSpPr>
        <p:spPr>
          <a:xfrm>
            <a:off x="330200" y="1016000"/>
            <a:ext cx="8491538" cy="439738"/>
          </a:xfrm>
        </p:spPr>
        <p:txBody>
          <a:bodyPr/>
          <a:lstStyle>
            <a:lvl1pPr>
              <a:buNone/>
              <a:defRPr sz="1400">
                <a:solidFill>
                  <a:schemeClr val="accent1"/>
                </a:solidFill>
              </a:defRPr>
            </a:lvl1pPr>
            <a:lvl2pPr>
              <a:buNone/>
              <a:defRPr sz="1400">
                <a:solidFill>
                  <a:schemeClr val="accent1"/>
                </a:solidFill>
              </a:defRPr>
            </a:lvl2pPr>
            <a:lvl3pPr>
              <a:buNone/>
              <a:defRPr sz="1400">
                <a:solidFill>
                  <a:schemeClr val="accent1"/>
                </a:solidFill>
              </a:defRPr>
            </a:lvl3pPr>
            <a:lvl4pPr>
              <a:buNone/>
              <a:defRPr sz="1400">
                <a:solidFill>
                  <a:schemeClr val="accent1"/>
                </a:solidFill>
              </a:defRPr>
            </a:lvl4pPr>
            <a:lvl5pPr>
              <a:buNone/>
              <a:defRPr sz="1400">
                <a:solidFill>
                  <a:schemeClr val="accent1"/>
                </a:solidFill>
              </a:defRPr>
            </a:lvl5pPr>
          </a:lstStyle>
          <a:p>
            <a:pPr lvl="0"/>
            <a:r>
              <a:rPr lang="en-US" smtClean="0"/>
              <a:t>Click to edit Master text styles</a:t>
            </a:r>
          </a:p>
        </p:txBody>
      </p:sp>
      <p:sp>
        <p:nvSpPr>
          <p:cNvPr id="10" name="Text Placeholder 9"/>
          <p:cNvSpPr>
            <a:spLocks noGrp="1"/>
          </p:cNvSpPr>
          <p:nvPr>
            <p:ph type="body" sz="quarter" idx="11"/>
          </p:nvPr>
        </p:nvSpPr>
        <p:spPr>
          <a:xfrm>
            <a:off x="322263" y="339199"/>
            <a:ext cx="8499475" cy="320675"/>
          </a:xfrm>
        </p:spPr>
        <p:txBody>
          <a:bodyPr/>
          <a:lstStyle>
            <a:lvl1pPr>
              <a:buNone/>
              <a:defRPr sz="1000" b="1" cap="all">
                <a:solidFill>
                  <a:schemeClr val="tx1">
                    <a:lumMod val="50000"/>
                    <a:lumOff val="50000"/>
                  </a:schemeClr>
                </a:solidFill>
              </a:defRPr>
            </a:lvl1pPr>
          </a:lstStyle>
          <a:p>
            <a:pPr lvl="0"/>
            <a:r>
              <a:rPr lang="en-US" smtClean="0"/>
              <a:t>Click to edit Master text styles</a:t>
            </a:r>
          </a:p>
        </p:txBody>
      </p:sp>
    </p:spTree>
    <p:extLst>
      <p:ext uri="{BB962C8B-B14F-4D97-AF65-F5344CB8AC3E}">
        <p14:creationId xmlns:p14="http://schemas.microsoft.com/office/powerpoint/2010/main" val="679830117"/>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2-columns, 10pt. text">
    <p:spTree>
      <p:nvGrpSpPr>
        <p:cNvPr id="1" name=""/>
        <p:cNvGrpSpPr/>
        <p:nvPr/>
      </p:nvGrpSpPr>
      <p:grpSpPr>
        <a:xfrm>
          <a:off x="0" y="0"/>
          <a:ext cx="0" cy="0"/>
          <a:chOff x="0" y="0"/>
          <a:chExt cx="0" cy="0"/>
        </a:xfrm>
      </p:grpSpPr>
      <p:pic>
        <p:nvPicPr>
          <p:cNvPr id="6" name="Picture 7" descr="TFAll_Logo_Stripe_70k.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478588"/>
            <a:ext cx="91440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8750300" y="6537325"/>
            <a:ext cx="393700" cy="276225"/>
          </a:xfrm>
          <a:prstGeom prst="rect">
            <a:avLst/>
          </a:prstGeom>
          <a:noFill/>
        </p:spPr>
        <p:txBody>
          <a:bodyPr>
            <a:spAutoFit/>
          </a:bodyPr>
          <a:lstStyle>
            <a:lvl1pPr eaLnBrk="0" hangingPunct="0">
              <a:defRPr sz="1600">
                <a:solidFill>
                  <a:schemeClr val="tx1"/>
                </a:solidFill>
                <a:latin typeface="Arial" charset="0"/>
                <a:ea typeface="ＭＳ Ｐゴシック" pitchFamily="-112" charset="-128"/>
              </a:defRPr>
            </a:lvl1pPr>
            <a:lvl2pPr marL="37931725" indent="-37474525" eaLnBrk="0" hangingPunct="0">
              <a:defRPr sz="1600">
                <a:solidFill>
                  <a:schemeClr val="tx1"/>
                </a:solidFill>
                <a:latin typeface="Arial" charset="0"/>
                <a:ea typeface="ＭＳ Ｐゴシック" pitchFamily="-112" charset="-128"/>
              </a:defRPr>
            </a:lvl2pPr>
            <a:lvl3pPr eaLnBrk="0" hangingPunct="0">
              <a:defRPr sz="1600">
                <a:solidFill>
                  <a:schemeClr val="tx1"/>
                </a:solidFill>
                <a:latin typeface="Arial" charset="0"/>
                <a:ea typeface="ＭＳ Ｐゴシック" pitchFamily="-112" charset="-128"/>
              </a:defRPr>
            </a:lvl3pPr>
            <a:lvl4pPr eaLnBrk="0" hangingPunct="0">
              <a:defRPr sz="1600">
                <a:solidFill>
                  <a:schemeClr val="tx1"/>
                </a:solidFill>
                <a:latin typeface="Arial" charset="0"/>
                <a:ea typeface="ＭＳ Ｐゴシック" pitchFamily="-112" charset="-128"/>
              </a:defRPr>
            </a:lvl4pPr>
            <a:lvl5pPr eaLnBrk="0" hangingPunct="0">
              <a:defRPr sz="1600">
                <a:solidFill>
                  <a:schemeClr val="tx1"/>
                </a:solidFill>
                <a:latin typeface="Arial" charset="0"/>
                <a:ea typeface="ＭＳ Ｐゴシック" pitchFamily="-112" charset="-128"/>
              </a:defRPr>
            </a:lvl5pPr>
            <a:lvl6pPr marL="457200" eaLnBrk="0" fontAlgn="base" hangingPunct="0">
              <a:spcBef>
                <a:spcPct val="0"/>
              </a:spcBef>
              <a:spcAft>
                <a:spcPct val="0"/>
              </a:spcAft>
              <a:defRPr sz="1600">
                <a:solidFill>
                  <a:schemeClr val="tx1"/>
                </a:solidFill>
                <a:latin typeface="Arial" charset="0"/>
                <a:ea typeface="ＭＳ Ｐゴシック" pitchFamily="-112" charset="-128"/>
              </a:defRPr>
            </a:lvl6pPr>
            <a:lvl7pPr marL="914400" eaLnBrk="0" fontAlgn="base" hangingPunct="0">
              <a:spcBef>
                <a:spcPct val="0"/>
              </a:spcBef>
              <a:spcAft>
                <a:spcPct val="0"/>
              </a:spcAft>
              <a:defRPr sz="1600">
                <a:solidFill>
                  <a:schemeClr val="tx1"/>
                </a:solidFill>
                <a:latin typeface="Arial" charset="0"/>
                <a:ea typeface="ＭＳ Ｐゴシック" pitchFamily="-112" charset="-128"/>
              </a:defRPr>
            </a:lvl7pPr>
            <a:lvl8pPr marL="1371600" eaLnBrk="0" fontAlgn="base" hangingPunct="0">
              <a:spcBef>
                <a:spcPct val="0"/>
              </a:spcBef>
              <a:spcAft>
                <a:spcPct val="0"/>
              </a:spcAft>
              <a:defRPr sz="1600">
                <a:solidFill>
                  <a:schemeClr val="tx1"/>
                </a:solidFill>
                <a:latin typeface="Arial" charset="0"/>
                <a:ea typeface="ＭＳ Ｐゴシック" pitchFamily="-112" charset="-128"/>
              </a:defRPr>
            </a:lvl8pPr>
            <a:lvl9pPr marL="1828800" eaLnBrk="0" fontAlgn="base" hangingPunct="0">
              <a:spcBef>
                <a:spcPct val="0"/>
              </a:spcBef>
              <a:spcAft>
                <a:spcPct val="0"/>
              </a:spcAft>
              <a:defRPr sz="1600">
                <a:solidFill>
                  <a:schemeClr val="tx1"/>
                </a:solidFill>
                <a:latin typeface="Arial" charset="0"/>
                <a:ea typeface="ＭＳ Ｐゴシック" pitchFamily="-112" charset="-128"/>
              </a:defRPr>
            </a:lvl9pPr>
          </a:lstStyle>
          <a:p>
            <a:pPr eaLnBrk="1" fontAlgn="base" hangingPunct="1">
              <a:spcBef>
                <a:spcPct val="0"/>
              </a:spcBef>
              <a:spcAft>
                <a:spcPct val="0"/>
              </a:spcAft>
              <a:defRPr/>
            </a:pPr>
            <a:fld id="{D80F92BD-A471-4775-A116-34B3FED360F9}" type="slidenum">
              <a:rPr lang="en-US" sz="1200" b="1" smtClean="0">
                <a:solidFill>
                  <a:srgbClr val="E8E5DD"/>
                </a:solidFill>
              </a:rPr>
              <a:pPr eaLnBrk="1" fontAlgn="base" hangingPunct="1">
                <a:spcBef>
                  <a:spcPct val="0"/>
                </a:spcBef>
                <a:spcAft>
                  <a:spcPct val="0"/>
                </a:spcAft>
                <a:defRPr/>
              </a:pPr>
              <a:t>‹#›</a:t>
            </a:fld>
            <a:endParaRPr lang="en-US" sz="1200" b="1" smtClean="0">
              <a:solidFill>
                <a:srgbClr val="E8E5DD"/>
              </a:solidFill>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22264" y="1854201"/>
            <a:ext cx="4131204" cy="4241800"/>
          </a:xfrm>
        </p:spPr>
        <p:txBody>
          <a:bodyPr/>
          <a:lstStyle>
            <a:lvl1pPr marL="182880" indent="-182880">
              <a:lnSpc>
                <a:spcPct val="80000"/>
              </a:lnSpc>
              <a:spcBef>
                <a:spcPts val="700"/>
              </a:spcBef>
              <a:spcAft>
                <a:spcPts val="20"/>
              </a:spcAft>
              <a:buClr>
                <a:schemeClr val="accent1"/>
              </a:buClr>
              <a:buFont typeface="Arial"/>
              <a:buChar char="•"/>
              <a:defRPr sz="1000"/>
            </a:lvl1pPr>
            <a:lvl2pPr marL="365760" indent="-182880">
              <a:lnSpc>
                <a:spcPct val="80000"/>
              </a:lnSpc>
              <a:spcBef>
                <a:spcPts val="700"/>
              </a:spcBef>
              <a:spcAft>
                <a:spcPts val="20"/>
              </a:spcAft>
              <a:buClr>
                <a:schemeClr val="accent1"/>
              </a:buClr>
              <a:buFont typeface="Arial"/>
              <a:buChar char="•"/>
              <a:defRPr sz="1000"/>
            </a:lvl2pPr>
            <a:lvl3pPr marL="548640" indent="-182880">
              <a:lnSpc>
                <a:spcPct val="80000"/>
              </a:lnSpc>
              <a:spcBef>
                <a:spcPts val="700"/>
              </a:spcBef>
              <a:spcAft>
                <a:spcPts val="20"/>
              </a:spcAft>
              <a:buClr>
                <a:schemeClr val="accent1"/>
              </a:buClr>
              <a:buFont typeface="Arial"/>
              <a:buChar char="•"/>
              <a:defRPr sz="1000"/>
            </a:lvl3pPr>
            <a:lvl4pPr marL="731520" indent="-182880">
              <a:lnSpc>
                <a:spcPct val="80000"/>
              </a:lnSpc>
              <a:spcBef>
                <a:spcPts val="700"/>
              </a:spcBef>
              <a:spcAft>
                <a:spcPts val="20"/>
              </a:spcAft>
              <a:buClr>
                <a:schemeClr val="accent1"/>
              </a:buClr>
              <a:buFont typeface="Arial"/>
              <a:buChar char="•"/>
              <a:defRPr sz="1000"/>
            </a:lvl4pPr>
            <a:lvl5pPr marL="914400" indent="-182880">
              <a:lnSpc>
                <a:spcPct val="80000"/>
              </a:lnSpc>
              <a:spcBef>
                <a:spcPts val="700"/>
              </a:spcBef>
              <a:spcAft>
                <a:spcPts val="20"/>
              </a:spcAft>
              <a:buClr>
                <a:schemeClr val="accent1"/>
              </a:buClr>
              <a:buFont typeface="Arial"/>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0"/>
          </p:nvPr>
        </p:nvSpPr>
        <p:spPr>
          <a:xfrm>
            <a:off x="330200" y="1016000"/>
            <a:ext cx="8491538" cy="439738"/>
          </a:xfrm>
        </p:spPr>
        <p:txBody>
          <a:bodyPr/>
          <a:lstStyle>
            <a:lvl1pPr>
              <a:buNone/>
              <a:defRPr sz="1400">
                <a:solidFill>
                  <a:schemeClr val="accent1"/>
                </a:solidFill>
              </a:defRPr>
            </a:lvl1pPr>
            <a:lvl2pPr>
              <a:buNone/>
              <a:defRPr sz="1400">
                <a:solidFill>
                  <a:schemeClr val="accent1"/>
                </a:solidFill>
              </a:defRPr>
            </a:lvl2pPr>
            <a:lvl3pPr>
              <a:buNone/>
              <a:defRPr sz="1400">
                <a:solidFill>
                  <a:schemeClr val="accent1"/>
                </a:solidFill>
              </a:defRPr>
            </a:lvl3pPr>
            <a:lvl4pPr>
              <a:buNone/>
              <a:defRPr sz="1400">
                <a:solidFill>
                  <a:schemeClr val="accent1"/>
                </a:solidFill>
              </a:defRPr>
            </a:lvl4pPr>
            <a:lvl5pPr>
              <a:buNone/>
              <a:defRPr sz="1400">
                <a:solidFill>
                  <a:schemeClr val="accent1"/>
                </a:solidFill>
              </a:defRPr>
            </a:lvl5pPr>
          </a:lstStyle>
          <a:p>
            <a:pPr lvl="0"/>
            <a:r>
              <a:rPr lang="en-US" smtClean="0"/>
              <a:t>Click to edit Master text styles</a:t>
            </a:r>
          </a:p>
        </p:txBody>
      </p:sp>
      <p:sp>
        <p:nvSpPr>
          <p:cNvPr id="7" name="Content Placeholder 2"/>
          <p:cNvSpPr>
            <a:spLocks noGrp="1"/>
          </p:cNvSpPr>
          <p:nvPr>
            <p:ph idx="11"/>
          </p:nvPr>
        </p:nvSpPr>
        <p:spPr>
          <a:xfrm>
            <a:off x="4690534" y="1854201"/>
            <a:ext cx="4131204" cy="4241800"/>
          </a:xfrm>
        </p:spPr>
        <p:txBody>
          <a:bodyPr/>
          <a:lstStyle>
            <a:lvl1pPr marL="182880" indent="-182880">
              <a:lnSpc>
                <a:spcPct val="80000"/>
              </a:lnSpc>
              <a:spcBef>
                <a:spcPts val="700"/>
              </a:spcBef>
              <a:spcAft>
                <a:spcPts val="20"/>
              </a:spcAft>
              <a:buClr>
                <a:schemeClr val="accent1"/>
              </a:buClr>
              <a:buFont typeface="Arial"/>
              <a:buChar char="•"/>
              <a:defRPr sz="1000"/>
            </a:lvl1pPr>
            <a:lvl2pPr marL="365760" indent="-182880">
              <a:lnSpc>
                <a:spcPct val="80000"/>
              </a:lnSpc>
              <a:spcBef>
                <a:spcPts val="700"/>
              </a:spcBef>
              <a:spcAft>
                <a:spcPts val="20"/>
              </a:spcAft>
              <a:buClr>
                <a:schemeClr val="accent1"/>
              </a:buClr>
              <a:buFont typeface="Arial"/>
              <a:buChar char="•"/>
              <a:defRPr sz="1000"/>
            </a:lvl2pPr>
            <a:lvl3pPr marL="548640" indent="-182880">
              <a:lnSpc>
                <a:spcPct val="80000"/>
              </a:lnSpc>
              <a:spcBef>
                <a:spcPts val="700"/>
              </a:spcBef>
              <a:spcAft>
                <a:spcPts val="20"/>
              </a:spcAft>
              <a:buClr>
                <a:schemeClr val="accent1"/>
              </a:buClr>
              <a:buFont typeface="Arial"/>
              <a:buChar char="•"/>
              <a:defRPr sz="1000"/>
            </a:lvl3pPr>
            <a:lvl4pPr marL="731520" indent="-182880">
              <a:lnSpc>
                <a:spcPct val="80000"/>
              </a:lnSpc>
              <a:spcBef>
                <a:spcPts val="700"/>
              </a:spcBef>
              <a:spcAft>
                <a:spcPts val="20"/>
              </a:spcAft>
              <a:buClr>
                <a:schemeClr val="accent1"/>
              </a:buClr>
              <a:buFont typeface="Arial"/>
              <a:buChar char="•"/>
              <a:defRPr sz="1000"/>
            </a:lvl4pPr>
            <a:lvl5pPr marL="914400" indent="-182880">
              <a:lnSpc>
                <a:spcPct val="80000"/>
              </a:lnSpc>
              <a:spcBef>
                <a:spcPts val="700"/>
              </a:spcBef>
              <a:spcAft>
                <a:spcPts val="20"/>
              </a:spcAft>
              <a:buClr>
                <a:schemeClr val="accent1"/>
              </a:buClr>
              <a:buFont typeface="Arial"/>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04143259"/>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5" descr="TFAll_Logo_Stripe_70k.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478588"/>
            <a:ext cx="91440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8750300" y="6537325"/>
            <a:ext cx="393700" cy="276225"/>
          </a:xfrm>
          <a:prstGeom prst="rect">
            <a:avLst/>
          </a:prstGeom>
          <a:noFill/>
        </p:spPr>
        <p:txBody>
          <a:bodyPr>
            <a:spAutoFit/>
          </a:bodyPr>
          <a:lstStyle>
            <a:lvl1pPr eaLnBrk="0" hangingPunct="0">
              <a:defRPr sz="1600">
                <a:solidFill>
                  <a:schemeClr val="tx1"/>
                </a:solidFill>
                <a:latin typeface="Arial" charset="0"/>
                <a:ea typeface="ＭＳ Ｐゴシック" pitchFamily="-112" charset="-128"/>
              </a:defRPr>
            </a:lvl1pPr>
            <a:lvl2pPr marL="37931725" indent="-37474525" eaLnBrk="0" hangingPunct="0">
              <a:defRPr sz="1600">
                <a:solidFill>
                  <a:schemeClr val="tx1"/>
                </a:solidFill>
                <a:latin typeface="Arial" charset="0"/>
                <a:ea typeface="ＭＳ Ｐゴシック" pitchFamily="-112" charset="-128"/>
              </a:defRPr>
            </a:lvl2pPr>
            <a:lvl3pPr eaLnBrk="0" hangingPunct="0">
              <a:defRPr sz="1600">
                <a:solidFill>
                  <a:schemeClr val="tx1"/>
                </a:solidFill>
                <a:latin typeface="Arial" charset="0"/>
                <a:ea typeface="ＭＳ Ｐゴシック" pitchFamily="-112" charset="-128"/>
              </a:defRPr>
            </a:lvl3pPr>
            <a:lvl4pPr eaLnBrk="0" hangingPunct="0">
              <a:defRPr sz="1600">
                <a:solidFill>
                  <a:schemeClr val="tx1"/>
                </a:solidFill>
                <a:latin typeface="Arial" charset="0"/>
                <a:ea typeface="ＭＳ Ｐゴシック" pitchFamily="-112" charset="-128"/>
              </a:defRPr>
            </a:lvl4pPr>
            <a:lvl5pPr eaLnBrk="0" hangingPunct="0">
              <a:defRPr sz="1600">
                <a:solidFill>
                  <a:schemeClr val="tx1"/>
                </a:solidFill>
                <a:latin typeface="Arial" charset="0"/>
                <a:ea typeface="ＭＳ Ｐゴシック" pitchFamily="-112" charset="-128"/>
              </a:defRPr>
            </a:lvl5pPr>
            <a:lvl6pPr marL="457200" eaLnBrk="0" fontAlgn="base" hangingPunct="0">
              <a:spcBef>
                <a:spcPct val="0"/>
              </a:spcBef>
              <a:spcAft>
                <a:spcPct val="0"/>
              </a:spcAft>
              <a:defRPr sz="1600">
                <a:solidFill>
                  <a:schemeClr val="tx1"/>
                </a:solidFill>
                <a:latin typeface="Arial" charset="0"/>
                <a:ea typeface="ＭＳ Ｐゴシック" pitchFamily="-112" charset="-128"/>
              </a:defRPr>
            </a:lvl6pPr>
            <a:lvl7pPr marL="914400" eaLnBrk="0" fontAlgn="base" hangingPunct="0">
              <a:spcBef>
                <a:spcPct val="0"/>
              </a:spcBef>
              <a:spcAft>
                <a:spcPct val="0"/>
              </a:spcAft>
              <a:defRPr sz="1600">
                <a:solidFill>
                  <a:schemeClr val="tx1"/>
                </a:solidFill>
                <a:latin typeface="Arial" charset="0"/>
                <a:ea typeface="ＭＳ Ｐゴシック" pitchFamily="-112" charset="-128"/>
              </a:defRPr>
            </a:lvl7pPr>
            <a:lvl8pPr marL="1371600" eaLnBrk="0" fontAlgn="base" hangingPunct="0">
              <a:spcBef>
                <a:spcPct val="0"/>
              </a:spcBef>
              <a:spcAft>
                <a:spcPct val="0"/>
              </a:spcAft>
              <a:defRPr sz="1600">
                <a:solidFill>
                  <a:schemeClr val="tx1"/>
                </a:solidFill>
                <a:latin typeface="Arial" charset="0"/>
                <a:ea typeface="ＭＳ Ｐゴシック" pitchFamily="-112" charset="-128"/>
              </a:defRPr>
            </a:lvl8pPr>
            <a:lvl9pPr marL="1828800" eaLnBrk="0" fontAlgn="base" hangingPunct="0">
              <a:spcBef>
                <a:spcPct val="0"/>
              </a:spcBef>
              <a:spcAft>
                <a:spcPct val="0"/>
              </a:spcAft>
              <a:defRPr sz="1600">
                <a:solidFill>
                  <a:schemeClr val="tx1"/>
                </a:solidFill>
                <a:latin typeface="Arial" charset="0"/>
                <a:ea typeface="ＭＳ Ｐゴシック" pitchFamily="-112" charset="-128"/>
              </a:defRPr>
            </a:lvl9pPr>
          </a:lstStyle>
          <a:p>
            <a:pPr eaLnBrk="1" fontAlgn="base" hangingPunct="1">
              <a:spcBef>
                <a:spcPct val="0"/>
              </a:spcBef>
              <a:spcAft>
                <a:spcPct val="0"/>
              </a:spcAft>
              <a:defRPr/>
            </a:pPr>
            <a:fld id="{C544A361-027E-4966-876D-D1309A3C1789}" type="slidenum">
              <a:rPr lang="en-US" sz="1200" b="1" smtClean="0">
                <a:solidFill>
                  <a:srgbClr val="E8E5DD"/>
                </a:solidFill>
              </a:rPr>
              <a:pPr eaLnBrk="1" fontAlgn="base" hangingPunct="1">
                <a:spcBef>
                  <a:spcPct val="0"/>
                </a:spcBef>
                <a:spcAft>
                  <a:spcPct val="0"/>
                </a:spcAft>
                <a:defRPr/>
              </a:pPr>
              <a:t>‹#›</a:t>
            </a:fld>
            <a:endParaRPr lang="en-US" sz="1200" b="1" smtClean="0">
              <a:solidFill>
                <a:srgbClr val="E8E5DD"/>
              </a:solidFill>
            </a:endParaRPr>
          </a:p>
        </p:txBody>
      </p:sp>
      <p:sp>
        <p:nvSpPr>
          <p:cNvPr id="9" name="TextBox 7"/>
          <p:cNvSpPr txBox="1">
            <a:spLocks noChangeArrowheads="1"/>
          </p:cNvSpPr>
          <p:nvPr userDrawn="1"/>
        </p:nvSpPr>
        <p:spPr bwMode="auto">
          <a:xfrm>
            <a:off x="8750300" y="6537325"/>
            <a:ext cx="393700" cy="276225"/>
          </a:xfrm>
          <a:prstGeom prst="rect">
            <a:avLst/>
          </a:prstGeom>
          <a:noFill/>
          <a:ln w="9525">
            <a:noFill/>
            <a:miter lim="800000"/>
            <a:headEnd/>
            <a:tailEnd/>
          </a:ln>
        </p:spPr>
        <p:txBody>
          <a:bodyPr>
            <a:spAutoFit/>
          </a:bodyPr>
          <a:lstStyle>
            <a:lvl1pPr eaLnBrk="0" hangingPunct="0">
              <a:defRPr sz="1600">
                <a:solidFill>
                  <a:schemeClr val="tx1"/>
                </a:solidFill>
                <a:latin typeface="Arial" charset="0"/>
                <a:ea typeface="ＭＳ Ｐゴシック" pitchFamily="-112" charset="-128"/>
              </a:defRPr>
            </a:lvl1pPr>
            <a:lvl2pPr marL="37931725" indent="-37474525" eaLnBrk="0" hangingPunct="0">
              <a:defRPr sz="1600">
                <a:solidFill>
                  <a:schemeClr val="tx1"/>
                </a:solidFill>
                <a:latin typeface="Arial" charset="0"/>
                <a:ea typeface="ＭＳ Ｐゴシック" pitchFamily="-112" charset="-128"/>
              </a:defRPr>
            </a:lvl2pPr>
            <a:lvl3pPr eaLnBrk="0" hangingPunct="0">
              <a:defRPr sz="1600">
                <a:solidFill>
                  <a:schemeClr val="tx1"/>
                </a:solidFill>
                <a:latin typeface="Arial" charset="0"/>
                <a:ea typeface="ＭＳ Ｐゴシック" pitchFamily="-112" charset="-128"/>
              </a:defRPr>
            </a:lvl3pPr>
            <a:lvl4pPr eaLnBrk="0" hangingPunct="0">
              <a:defRPr sz="1600">
                <a:solidFill>
                  <a:schemeClr val="tx1"/>
                </a:solidFill>
                <a:latin typeface="Arial" charset="0"/>
                <a:ea typeface="ＭＳ Ｐゴシック" pitchFamily="-112" charset="-128"/>
              </a:defRPr>
            </a:lvl4pPr>
            <a:lvl5pPr eaLnBrk="0" hangingPunct="0">
              <a:defRPr sz="1600">
                <a:solidFill>
                  <a:schemeClr val="tx1"/>
                </a:solidFill>
                <a:latin typeface="Arial" charset="0"/>
                <a:ea typeface="ＭＳ Ｐゴシック" pitchFamily="-112" charset="-128"/>
              </a:defRPr>
            </a:lvl5pPr>
            <a:lvl6pPr marL="457200" eaLnBrk="0" fontAlgn="base" hangingPunct="0">
              <a:spcBef>
                <a:spcPct val="0"/>
              </a:spcBef>
              <a:spcAft>
                <a:spcPct val="0"/>
              </a:spcAft>
              <a:defRPr sz="1600">
                <a:solidFill>
                  <a:schemeClr val="tx1"/>
                </a:solidFill>
                <a:latin typeface="Arial" charset="0"/>
                <a:ea typeface="ＭＳ Ｐゴシック" pitchFamily="-112" charset="-128"/>
              </a:defRPr>
            </a:lvl6pPr>
            <a:lvl7pPr marL="914400" eaLnBrk="0" fontAlgn="base" hangingPunct="0">
              <a:spcBef>
                <a:spcPct val="0"/>
              </a:spcBef>
              <a:spcAft>
                <a:spcPct val="0"/>
              </a:spcAft>
              <a:defRPr sz="1600">
                <a:solidFill>
                  <a:schemeClr val="tx1"/>
                </a:solidFill>
                <a:latin typeface="Arial" charset="0"/>
                <a:ea typeface="ＭＳ Ｐゴシック" pitchFamily="-112" charset="-128"/>
              </a:defRPr>
            </a:lvl7pPr>
            <a:lvl8pPr marL="1371600" eaLnBrk="0" fontAlgn="base" hangingPunct="0">
              <a:spcBef>
                <a:spcPct val="0"/>
              </a:spcBef>
              <a:spcAft>
                <a:spcPct val="0"/>
              </a:spcAft>
              <a:defRPr sz="1600">
                <a:solidFill>
                  <a:schemeClr val="tx1"/>
                </a:solidFill>
                <a:latin typeface="Arial" charset="0"/>
                <a:ea typeface="ＭＳ Ｐゴシック" pitchFamily="-112" charset="-128"/>
              </a:defRPr>
            </a:lvl8pPr>
            <a:lvl9pPr marL="1828800" eaLnBrk="0" fontAlgn="base" hangingPunct="0">
              <a:spcBef>
                <a:spcPct val="0"/>
              </a:spcBef>
              <a:spcAft>
                <a:spcPct val="0"/>
              </a:spcAft>
              <a:defRPr sz="1600">
                <a:solidFill>
                  <a:schemeClr val="tx1"/>
                </a:solidFill>
                <a:latin typeface="Arial" charset="0"/>
                <a:ea typeface="ＭＳ Ｐゴシック" pitchFamily="-112" charset="-128"/>
              </a:defRPr>
            </a:lvl9pPr>
          </a:lstStyle>
          <a:p>
            <a:pPr eaLnBrk="1" fontAlgn="base" hangingPunct="1">
              <a:spcBef>
                <a:spcPct val="0"/>
              </a:spcBef>
              <a:spcAft>
                <a:spcPct val="0"/>
              </a:spcAft>
              <a:defRPr/>
            </a:pPr>
            <a:fld id="{2AA6EDB5-5C90-48E6-8C3E-CCCA4817D539}" type="slidenum">
              <a:rPr lang="en-US" sz="1200" b="1" smtClean="0">
                <a:solidFill>
                  <a:srgbClr val="E8E5DD"/>
                </a:solidFill>
              </a:rPr>
              <a:pPr eaLnBrk="1" fontAlgn="base" hangingPunct="1">
                <a:spcBef>
                  <a:spcPct val="0"/>
                </a:spcBef>
                <a:spcAft>
                  <a:spcPct val="0"/>
                </a:spcAft>
                <a:defRPr/>
              </a:pPr>
              <a:t>‹#›</a:t>
            </a:fld>
            <a:endParaRPr lang="en-US" sz="1200" b="1" smtClean="0">
              <a:solidFill>
                <a:srgbClr val="E8E5DD"/>
              </a:solidFill>
            </a:endParaRPr>
          </a:p>
        </p:txBody>
      </p:sp>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ctr"/>
          <a:lstStyle>
            <a:lvl1pPr marL="0" indent="0">
              <a:buNone/>
              <a:defRPr sz="1000" b="1" cap="all">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ctr"/>
          <a:lstStyle>
            <a:lvl1pPr marL="0" indent="0">
              <a:buNone/>
              <a:defRPr sz="1000" b="1" cap="all">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33320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5" descr="TFAll_Logo_Stripe_70k.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78588"/>
            <a:ext cx="91440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TFAll_Logo_Stripe_70k.eps"/>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478588"/>
            <a:ext cx="91440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8750300" y="6537325"/>
            <a:ext cx="393700" cy="276225"/>
          </a:xfrm>
          <a:prstGeom prst="rect">
            <a:avLst/>
          </a:prstGeom>
          <a:noFill/>
        </p:spPr>
        <p:txBody>
          <a:bodyPr>
            <a:spAutoFit/>
          </a:bodyPr>
          <a:lstStyle>
            <a:lvl1pPr eaLnBrk="0" hangingPunct="0">
              <a:defRPr sz="1600">
                <a:solidFill>
                  <a:schemeClr val="tx1"/>
                </a:solidFill>
                <a:latin typeface="Arial" charset="0"/>
                <a:ea typeface="ＭＳ Ｐゴシック" pitchFamily="-112" charset="-128"/>
              </a:defRPr>
            </a:lvl1pPr>
            <a:lvl2pPr marL="37931725" indent="-37474525" eaLnBrk="0" hangingPunct="0">
              <a:defRPr sz="1600">
                <a:solidFill>
                  <a:schemeClr val="tx1"/>
                </a:solidFill>
                <a:latin typeface="Arial" charset="0"/>
                <a:ea typeface="ＭＳ Ｐゴシック" pitchFamily="-112" charset="-128"/>
              </a:defRPr>
            </a:lvl2pPr>
            <a:lvl3pPr eaLnBrk="0" hangingPunct="0">
              <a:defRPr sz="1600">
                <a:solidFill>
                  <a:schemeClr val="tx1"/>
                </a:solidFill>
                <a:latin typeface="Arial" charset="0"/>
                <a:ea typeface="ＭＳ Ｐゴシック" pitchFamily="-112" charset="-128"/>
              </a:defRPr>
            </a:lvl3pPr>
            <a:lvl4pPr eaLnBrk="0" hangingPunct="0">
              <a:defRPr sz="1600">
                <a:solidFill>
                  <a:schemeClr val="tx1"/>
                </a:solidFill>
                <a:latin typeface="Arial" charset="0"/>
                <a:ea typeface="ＭＳ Ｐゴシック" pitchFamily="-112" charset="-128"/>
              </a:defRPr>
            </a:lvl4pPr>
            <a:lvl5pPr eaLnBrk="0" hangingPunct="0">
              <a:defRPr sz="1600">
                <a:solidFill>
                  <a:schemeClr val="tx1"/>
                </a:solidFill>
                <a:latin typeface="Arial" charset="0"/>
                <a:ea typeface="ＭＳ Ｐゴシック" pitchFamily="-112" charset="-128"/>
              </a:defRPr>
            </a:lvl5pPr>
            <a:lvl6pPr marL="457200" eaLnBrk="0" fontAlgn="base" hangingPunct="0">
              <a:spcBef>
                <a:spcPct val="0"/>
              </a:spcBef>
              <a:spcAft>
                <a:spcPct val="0"/>
              </a:spcAft>
              <a:defRPr sz="1600">
                <a:solidFill>
                  <a:schemeClr val="tx1"/>
                </a:solidFill>
                <a:latin typeface="Arial" charset="0"/>
                <a:ea typeface="ＭＳ Ｐゴシック" pitchFamily="-112" charset="-128"/>
              </a:defRPr>
            </a:lvl6pPr>
            <a:lvl7pPr marL="914400" eaLnBrk="0" fontAlgn="base" hangingPunct="0">
              <a:spcBef>
                <a:spcPct val="0"/>
              </a:spcBef>
              <a:spcAft>
                <a:spcPct val="0"/>
              </a:spcAft>
              <a:defRPr sz="1600">
                <a:solidFill>
                  <a:schemeClr val="tx1"/>
                </a:solidFill>
                <a:latin typeface="Arial" charset="0"/>
                <a:ea typeface="ＭＳ Ｐゴシック" pitchFamily="-112" charset="-128"/>
              </a:defRPr>
            </a:lvl7pPr>
            <a:lvl8pPr marL="1371600" eaLnBrk="0" fontAlgn="base" hangingPunct="0">
              <a:spcBef>
                <a:spcPct val="0"/>
              </a:spcBef>
              <a:spcAft>
                <a:spcPct val="0"/>
              </a:spcAft>
              <a:defRPr sz="1600">
                <a:solidFill>
                  <a:schemeClr val="tx1"/>
                </a:solidFill>
                <a:latin typeface="Arial" charset="0"/>
                <a:ea typeface="ＭＳ Ｐゴシック" pitchFamily="-112" charset="-128"/>
              </a:defRPr>
            </a:lvl8pPr>
            <a:lvl9pPr marL="1828800" eaLnBrk="0" fontAlgn="base" hangingPunct="0">
              <a:spcBef>
                <a:spcPct val="0"/>
              </a:spcBef>
              <a:spcAft>
                <a:spcPct val="0"/>
              </a:spcAft>
              <a:defRPr sz="1600">
                <a:solidFill>
                  <a:schemeClr val="tx1"/>
                </a:solidFill>
                <a:latin typeface="Arial" charset="0"/>
                <a:ea typeface="ＭＳ Ｐゴシック" pitchFamily="-112" charset="-128"/>
              </a:defRPr>
            </a:lvl9pPr>
          </a:lstStyle>
          <a:p>
            <a:pPr eaLnBrk="1" fontAlgn="base" hangingPunct="1">
              <a:spcBef>
                <a:spcPct val="0"/>
              </a:spcBef>
              <a:spcAft>
                <a:spcPct val="0"/>
              </a:spcAft>
              <a:defRPr/>
            </a:pPr>
            <a:fld id="{FE1FF71D-8BC3-45F8-B2E3-6DB45DF78FBB}" type="slidenum">
              <a:rPr lang="en-US" sz="1200" b="1" smtClean="0">
                <a:solidFill>
                  <a:srgbClr val="E8E5DD"/>
                </a:solidFill>
              </a:rPr>
              <a:pPr eaLnBrk="1" fontAlgn="base" hangingPunct="1">
                <a:spcBef>
                  <a:spcPct val="0"/>
                </a:spcBef>
                <a:spcAft>
                  <a:spcPct val="0"/>
                </a:spcAft>
                <a:defRPr/>
              </a:pPr>
              <a:t>‹#›</a:t>
            </a:fld>
            <a:endParaRPr lang="en-US" sz="1200" b="1" smtClean="0">
              <a:solidFill>
                <a:srgbClr val="E8E5DD"/>
              </a:solidFill>
            </a:endParaRPr>
          </a:p>
        </p:txBody>
      </p:sp>
      <p:sp>
        <p:nvSpPr>
          <p:cNvPr id="5" name="TextBox 7"/>
          <p:cNvSpPr txBox="1">
            <a:spLocks noChangeArrowheads="1"/>
          </p:cNvSpPr>
          <p:nvPr userDrawn="1"/>
        </p:nvSpPr>
        <p:spPr bwMode="auto">
          <a:xfrm>
            <a:off x="8750300" y="6537325"/>
            <a:ext cx="393700" cy="276225"/>
          </a:xfrm>
          <a:prstGeom prst="rect">
            <a:avLst/>
          </a:prstGeom>
          <a:noFill/>
          <a:ln w="9525">
            <a:noFill/>
            <a:miter lim="800000"/>
            <a:headEnd/>
            <a:tailEnd/>
          </a:ln>
        </p:spPr>
        <p:txBody>
          <a:bodyPr>
            <a:spAutoFit/>
          </a:bodyPr>
          <a:lstStyle>
            <a:lvl1pPr eaLnBrk="0" hangingPunct="0">
              <a:defRPr sz="1600">
                <a:solidFill>
                  <a:schemeClr val="tx1"/>
                </a:solidFill>
                <a:latin typeface="Arial" charset="0"/>
                <a:ea typeface="ＭＳ Ｐゴシック" pitchFamily="-112" charset="-128"/>
              </a:defRPr>
            </a:lvl1pPr>
            <a:lvl2pPr marL="37931725" indent="-37474525" eaLnBrk="0" hangingPunct="0">
              <a:defRPr sz="1600">
                <a:solidFill>
                  <a:schemeClr val="tx1"/>
                </a:solidFill>
                <a:latin typeface="Arial" charset="0"/>
                <a:ea typeface="ＭＳ Ｐゴシック" pitchFamily="-112" charset="-128"/>
              </a:defRPr>
            </a:lvl2pPr>
            <a:lvl3pPr eaLnBrk="0" hangingPunct="0">
              <a:defRPr sz="1600">
                <a:solidFill>
                  <a:schemeClr val="tx1"/>
                </a:solidFill>
                <a:latin typeface="Arial" charset="0"/>
                <a:ea typeface="ＭＳ Ｐゴシック" pitchFamily="-112" charset="-128"/>
              </a:defRPr>
            </a:lvl3pPr>
            <a:lvl4pPr eaLnBrk="0" hangingPunct="0">
              <a:defRPr sz="1600">
                <a:solidFill>
                  <a:schemeClr val="tx1"/>
                </a:solidFill>
                <a:latin typeface="Arial" charset="0"/>
                <a:ea typeface="ＭＳ Ｐゴシック" pitchFamily="-112" charset="-128"/>
              </a:defRPr>
            </a:lvl4pPr>
            <a:lvl5pPr eaLnBrk="0" hangingPunct="0">
              <a:defRPr sz="1600">
                <a:solidFill>
                  <a:schemeClr val="tx1"/>
                </a:solidFill>
                <a:latin typeface="Arial" charset="0"/>
                <a:ea typeface="ＭＳ Ｐゴシック" pitchFamily="-112" charset="-128"/>
              </a:defRPr>
            </a:lvl5pPr>
            <a:lvl6pPr marL="457200" eaLnBrk="0" fontAlgn="base" hangingPunct="0">
              <a:spcBef>
                <a:spcPct val="0"/>
              </a:spcBef>
              <a:spcAft>
                <a:spcPct val="0"/>
              </a:spcAft>
              <a:defRPr sz="1600">
                <a:solidFill>
                  <a:schemeClr val="tx1"/>
                </a:solidFill>
                <a:latin typeface="Arial" charset="0"/>
                <a:ea typeface="ＭＳ Ｐゴシック" pitchFamily="-112" charset="-128"/>
              </a:defRPr>
            </a:lvl6pPr>
            <a:lvl7pPr marL="914400" eaLnBrk="0" fontAlgn="base" hangingPunct="0">
              <a:spcBef>
                <a:spcPct val="0"/>
              </a:spcBef>
              <a:spcAft>
                <a:spcPct val="0"/>
              </a:spcAft>
              <a:defRPr sz="1600">
                <a:solidFill>
                  <a:schemeClr val="tx1"/>
                </a:solidFill>
                <a:latin typeface="Arial" charset="0"/>
                <a:ea typeface="ＭＳ Ｐゴシック" pitchFamily="-112" charset="-128"/>
              </a:defRPr>
            </a:lvl7pPr>
            <a:lvl8pPr marL="1371600" eaLnBrk="0" fontAlgn="base" hangingPunct="0">
              <a:spcBef>
                <a:spcPct val="0"/>
              </a:spcBef>
              <a:spcAft>
                <a:spcPct val="0"/>
              </a:spcAft>
              <a:defRPr sz="1600">
                <a:solidFill>
                  <a:schemeClr val="tx1"/>
                </a:solidFill>
                <a:latin typeface="Arial" charset="0"/>
                <a:ea typeface="ＭＳ Ｐゴシック" pitchFamily="-112" charset="-128"/>
              </a:defRPr>
            </a:lvl8pPr>
            <a:lvl9pPr marL="1828800" eaLnBrk="0" fontAlgn="base" hangingPunct="0">
              <a:spcBef>
                <a:spcPct val="0"/>
              </a:spcBef>
              <a:spcAft>
                <a:spcPct val="0"/>
              </a:spcAft>
              <a:defRPr sz="1600">
                <a:solidFill>
                  <a:schemeClr val="tx1"/>
                </a:solidFill>
                <a:latin typeface="Arial" charset="0"/>
                <a:ea typeface="ＭＳ Ｐゴシック" pitchFamily="-112" charset="-128"/>
              </a:defRPr>
            </a:lvl9pPr>
          </a:lstStyle>
          <a:p>
            <a:pPr eaLnBrk="1" fontAlgn="base" hangingPunct="1">
              <a:spcBef>
                <a:spcPct val="0"/>
              </a:spcBef>
              <a:spcAft>
                <a:spcPct val="0"/>
              </a:spcAft>
              <a:defRPr/>
            </a:pPr>
            <a:fld id="{47AA3317-5BFE-4606-9B47-626EA3AEC5FE}" type="slidenum">
              <a:rPr lang="en-US" sz="1200" b="1" smtClean="0">
                <a:solidFill>
                  <a:srgbClr val="E8E5DD"/>
                </a:solidFill>
              </a:rPr>
              <a:pPr eaLnBrk="1" fontAlgn="base" hangingPunct="1">
                <a:spcBef>
                  <a:spcPct val="0"/>
                </a:spcBef>
                <a:spcAft>
                  <a:spcPct val="0"/>
                </a:spcAft>
                <a:defRPr/>
              </a:pPr>
              <a:t>‹#›</a:t>
            </a:fld>
            <a:endParaRPr lang="en-US" sz="1200" b="1" smtClean="0">
              <a:solidFill>
                <a:srgbClr val="E8E5DD"/>
              </a:solidFill>
            </a:endParaRPr>
          </a:p>
        </p:txBody>
      </p:sp>
    </p:spTree>
    <p:extLst>
      <p:ext uri="{BB962C8B-B14F-4D97-AF65-F5344CB8AC3E}">
        <p14:creationId xmlns:p14="http://schemas.microsoft.com/office/powerpoint/2010/main" val="40784170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22263" y="0"/>
            <a:ext cx="8497887" cy="981075"/>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322263" y="1600200"/>
            <a:ext cx="8497887" cy="4525963"/>
          </a:xfrm>
        </p:spPr>
        <p:txBody>
          <a:bodyPr/>
          <a:lstStyle/>
          <a:p>
            <a:pPr lvl="0"/>
            <a:endParaRPr lang="en-GB" noProof="0" smtClean="0"/>
          </a:p>
        </p:txBody>
      </p:sp>
      <p:sp>
        <p:nvSpPr>
          <p:cNvPr id="4" name="Rectangle 6"/>
          <p:cNvSpPr>
            <a:spLocks noGrp="1" noChangeArrowheads="1"/>
          </p:cNvSpPr>
          <p:nvPr>
            <p:ph type="sldNum" sz="quarter" idx="10"/>
          </p:nvPr>
        </p:nvSpPr>
        <p:spPr>
          <a:xfrm>
            <a:off x="6934200" y="6491288"/>
            <a:ext cx="2133600" cy="331787"/>
          </a:xfrm>
          <a:prstGeom prst="rect">
            <a:avLst/>
          </a:prstGeom>
          <a:ln/>
        </p:spPr>
        <p:txBody>
          <a:bodyPr/>
          <a:lstStyle>
            <a:lvl1pPr>
              <a:defRPr/>
            </a:lvl1pPr>
          </a:lstStyle>
          <a:p>
            <a:pPr fontAlgn="base">
              <a:spcBef>
                <a:spcPct val="0"/>
              </a:spcBef>
              <a:spcAft>
                <a:spcPct val="0"/>
              </a:spcAft>
              <a:defRPr/>
            </a:pPr>
            <a:fld id="{323A350E-4ED6-415E-BB68-B62DDFCAF259}" type="slidenum">
              <a:rPr lang="en-US" sz="1600">
                <a:solidFill>
                  <a:srgbClr val="000000"/>
                </a:solidFill>
                <a:ea typeface="ＭＳ Ｐゴシック" pitchFamily="34" charset="-128"/>
              </a:rPr>
              <a:pPr fontAlgn="base">
                <a:spcBef>
                  <a:spcPct val="0"/>
                </a:spcBef>
                <a:spcAft>
                  <a:spcPct val="0"/>
                </a:spcAft>
                <a:defRPr/>
              </a:pPr>
              <a:t>‹#›</a:t>
            </a:fld>
            <a:endParaRPr lang="en-US" sz="1600">
              <a:solidFill>
                <a:srgbClr val="000000"/>
              </a:solidFill>
              <a:ea typeface="ＭＳ Ｐゴシック" pitchFamily="34" charset="-128"/>
            </a:endParaRPr>
          </a:p>
        </p:txBody>
      </p:sp>
    </p:spTree>
    <p:extLst>
      <p:ext uri="{BB962C8B-B14F-4D97-AF65-F5344CB8AC3E}">
        <p14:creationId xmlns:p14="http://schemas.microsoft.com/office/powerpoint/2010/main" val="2639118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871530610_2741cb2c1c_o.jpg"/>
          <p:cNvPicPr>
            <a:picLocks noChangeAspect="1"/>
          </p:cNvPicPr>
          <p:nvPr/>
        </p:nvPicPr>
        <p:blipFill>
          <a:blip r:embed="rId2">
            <a:extLst>
              <a:ext uri="{28A0092B-C50C-407E-A947-70E740481C1C}">
                <a14:useLocalDpi xmlns:a14="http://schemas.microsoft.com/office/drawing/2010/main" val="0"/>
              </a:ext>
            </a:extLst>
          </a:blip>
          <a:srcRect t="7301"/>
          <a:stretch>
            <a:fillRect/>
          </a:stretch>
        </p:blipFill>
        <p:spPr bwMode="auto">
          <a:xfrm>
            <a:off x="5878513" y="2290763"/>
            <a:ext cx="2921000" cy="202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eader-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19838"/>
            <a:ext cx="91440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442913" y="2151063"/>
            <a:ext cx="5135562" cy="1096962"/>
          </a:xfrm>
        </p:spPr>
        <p:txBody>
          <a:bodyPr anchor="t"/>
          <a:lstStyle>
            <a:lvl1pPr>
              <a:defRPr sz="3200"/>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454025" y="3387725"/>
            <a:ext cx="5124450" cy="939800"/>
          </a:xfrm>
        </p:spPr>
        <p:txBody>
          <a:bodyPr anchor="ctr"/>
          <a:lstStyle>
            <a:lvl1pPr marL="0" indent="0">
              <a:buFontTx/>
              <a:buNone/>
              <a:defRPr sz="1800" b="1">
                <a:solidFill>
                  <a:srgbClr val="AD3228"/>
                </a:solidFill>
              </a:defRPr>
            </a:lvl1pPr>
          </a:lstStyle>
          <a:p>
            <a:pPr lvl="0"/>
            <a:r>
              <a:rPr lang="en-US" noProof="0" smtClean="0"/>
              <a:t>Click to edit Master subtitle style</a:t>
            </a:r>
          </a:p>
        </p:txBody>
      </p:sp>
    </p:spTree>
    <p:extLst>
      <p:ext uri="{BB962C8B-B14F-4D97-AF65-F5344CB8AC3E}">
        <p14:creationId xmlns:p14="http://schemas.microsoft.com/office/powerpoint/2010/main" val="32364521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239B23B-692A-4724-AF06-282D68D19E9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099366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13B8565-F15D-4BF2-9613-94C62F28583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444198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2263" y="1600200"/>
            <a:ext cx="4171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1735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561B1721-66E4-4AF6-B239-88BA6DC157C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880969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5E1BE891-256A-4FB4-BEDB-EF726B3DD91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86173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5" descr="TFAll_Logo_Stripe_70k.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78588"/>
            <a:ext cx="91440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TFAll_Logo_Stripe_70k.eps"/>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478588"/>
            <a:ext cx="91440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8750300" y="6537325"/>
            <a:ext cx="393700" cy="276225"/>
          </a:xfrm>
          <a:prstGeom prst="rect">
            <a:avLst/>
          </a:prstGeom>
          <a:noFill/>
        </p:spPr>
        <p:txBody>
          <a:bodyPr>
            <a:spAutoFit/>
          </a:bodyPr>
          <a:lstStyle>
            <a:lvl1pPr eaLnBrk="0" hangingPunct="0">
              <a:defRPr sz="1600">
                <a:solidFill>
                  <a:schemeClr val="tx1"/>
                </a:solidFill>
                <a:latin typeface="Arial" charset="0"/>
                <a:ea typeface="ＭＳ Ｐゴシック" pitchFamily="-112" charset="-128"/>
              </a:defRPr>
            </a:lvl1pPr>
            <a:lvl2pPr marL="37931725" indent="-37474525" eaLnBrk="0" hangingPunct="0">
              <a:defRPr sz="1600">
                <a:solidFill>
                  <a:schemeClr val="tx1"/>
                </a:solidFill>
                <a:latin typeface="Arial" charset="0"/>
                <a:ea typeface="ＭＳ Ｐゴシック" pitchFamily="-112" charset="-128"/>
              </a:defRPr>
            </a:lvl2pPr>
            <a:lvl3pPr eaLnBrk="0" hangingPunct="0">
              <a:defRPr sz="1600">
                <a:solidFill>
                  <a:schemeClr val="tx1"/>
                </a:solidFill>
                <a:latin typeface="Arial" charset="0"/>
                <a:ea typeface="ＭＳ Ｐゴシック" pitchFamily="-112" charset="-128"/>
              </a:defRPr>
            </a:lvl3pPr>
            <a:lvl4pPr eaLnBrk="0" hangingPunct="0">
              <a:defRPr sz="1600">
                <a:solidFill>
                  <a:schemeClr val="tx1"/>
                </a:solidFill>
                <a:latin typeface="Arial" charset="0"/>
                <a:ea typeface="ＭＳ Ｐゴシック" pitchFamily="-112" charset="-128"/>
              </a:defRPr>
            </a:lvl4pPr>
            <a:lvl5pPr eaLnBrk="0" hangingPunct="0">
              <a:defRPr sz="1600">
                <a:solidFill>
                  <a:schemeClr val="tx1"/>
                </a:solidFill>
                <a:latin typeface="Arial" charset="0"/>
                <a:ea typeface="ＭＳ Ｐゴシック" pitchFamily="-112" charset="-128"/>
              </a:defRPr>
            </a:lvl5pPr>
            <a:lvl6pPr marL="457200" eaLnBrk="0" fontAlgn="base" hangingPunct="0">
              <a:spcBef>
                <a:spcPct val="0"/>
              </a:spcBef>
              <a:spcAft>
                <a:spcPct val="0"/>
              </a:spcAft>
              <a:defRPr sz="1600">
                <a:solidFill>
                  <a:schemeClr val="tx1"/>
                </a:solidFill>
                <a:latin typeface="Arial" charset="0"/>
                <a:ea typeface="ＭＳ Ｐゴシック" pitchFamily="-112" charset="-128"/>
              </a:defRPr>
            </a:lvl6pPr>
            <a:lvl7pPr marL="914400" eaLnBrk="0" fontAlgn="base" hangingPunct="0">
              <a:spcBef>
                <a:spcPct val="0"/>
              </a:spcBef>
              <a:spcAft>
                <a:spcPct val="0"/>
              </a:spcAft>
              <a:defRPr sz="1600">
                <a:solidFill>
                  <a:schemeClr val="tx1"/>
                </a:solidFill>
                <a:latin typeface="Arial" charset="0"/>
                <a:ea typeface="ＭＳ Ｐゴシック" pitchFamily="-112" charset="-128"/>
              </a:defRPr>
            </a:lvl7pPr>
            <a:lvl8pPr marL="1371600" eaLnBrk="0" fontAlgn="base" hangingPunct="0">
              <a:spcBef>
                <a:spcPct val="0"/>
              </a:spcBef>
              <a:spcAft>
                <a:spcPct val="0"/>
              </a:spcAft>
              <a:defRPr sz="1600">
                <a:solidFill>
                  <a:schemeClr val="tx1"/>
                </a:solidFill>
                <a:latin typeface="Arial" charset="0"/>
                <a:ea typeface="ＭＳ Ｐゴシック" pitchFamily="-112" charset="-128"/>
              </a:defRPr>
            </a:lvl8pPr>
            <a:lvl9pPr marL="1828800" eaLnBrk="0" fontAlgn="base" hangingPunct="0">
              <a:spcBef>
                <a:spcPct val="0"/>
              </a:spcBef>
              <a:spcAft>
                <a:spcPct val="0"/>
              </a:spcAft>
              <a:defRPr sz="1600">
                <a:solidFill>
                  <a:schemeClr val="tx1"/>
                </a:solidFill>
                <a:latin typeface="Arial" charset="0"/>
                <a:ea typeface="ＭＳ Ｐゴシック" pitchFamily="-112" charset="-128"/>
              </a:defRPr>
            </a:lvl9pPr>
          </a:lstStyle>
          <a:p>
            <a:pPr eaLnBrk="1" fontAlgn="base" hangingPunct="1">
              <a:spcBef>
                <a:spcPct val="0"/>
              </a:spcBef>
              <a:spcAft>
                <a:spcPct val="0"/>
              </a:spcAft>
              <a:defRPr/>
            </a:pPr>
            <a:fld id="{FE1FF71D-8BC3-45F8-B2E3-6DB45DF78FBB}" type="slidenum">
              <a:rPr lang="en-US" sz="1200" b="1" smtClean="0">
                <a:solidFill>
                  <a:srgbClr val="E8E5DD"/>
                </a:solidFill>
              </a:rPr>
              <a:pPr eaLnBrk="1" fontAlgn="base" hangingPunct="1">
                <a:spcBef>
                  <a:spcPct val="0"/>
                </a:spcBef>
                <a:spcAft>
                  <a:spcPct val="0"/>
                </a:spcAft>
                <a:defRPr/>
              </a:pPr>
              <a:t>‹#›</a:t>
            </a:fld>
            <a:endParaRPr lang="en-US" sz="1200" b="1" smtClean="0">
              <a:solidFill>
                <a:srgbClr val="E8E5DD"/>
              </a:solidFill>
            </a:endParaRPr>
          </a:p>
        </p:txBody>
      </p:sp>
      <p:sp>
        <p:nvSpPr>
          <p:cNvPr id="5" name="TextBox 7"/>
          <p:cNvSpPr txBox="1">
            <a:spLocks noChangeArrowheads="1"/>
          </p:cNvSpPr>
          <p:nvPr userDrawn="1"/>
        </p:nvSpPr>
        <p:spPr bwMode="auto">
          <a:xfrm>
            <a:off x="8750300" y="6537325"/>
            <a:ext cx="393700" cy="276225"/>
          </a:xfrm>
          <a:prstGeom prst="rect">
            <a:avLst/>
          </a:prstGeom>
          <a:noFill/>
          <a:ln w="9525">
            <a:noFill/>
            <a:miter lim="800000"/>
            <a:headEnd/>
            <a:tailEnd/>
          </a:ln>
        </p:spPr>
        <p:txBody>
          <a:bodyPr>
            <a:spAutoFit/>
          </a:bodyPr>
          <a:lstStyle>
            <a:lvl1pPr eaLnBrk="0" hangingPunct="0">
              <a:defRPr sz="1600">
                <a:solidFill>
                  <a:schemeClr val="tx1"/>
                </a:solidFill>
                <a:latin typeface="Arial" charset="0"/>
                <a:ea typeface="ＭＳ Ｐゴシック" pitchFamily="-112" charset="-128"/>
              </a:defRPr>
            </a:lvl1pPr>
            <a:lvl2pPr marL="37931725" indent="-37474525" eaLnBrk="0" hangingPunct="0">
              <a:defRPr sz="1600">
                <a:solidFill>
                  <a:schemeClr val="tx1"/>
                </a:solidFill>
                <a:latin typeface="Arial" charset="0"/>
                <a:ea typeface="ＭＳ Ｐゴシック" pitchFamily="-112" charset="-128"/>
              </a:defRPr>
            </a:lvl2pPr>
            <a:lvl3pPr eaLnBrk="0" hangingPunct="0">
              <a:defRPr sz="1600">
                <a:solidFill>
                  <a:schemeClr val="tx1"/>
                </a:solidFill>
                <a:latin typeface="Arial" charset="0"/>
                <a:ea typeface="ＭＳ Ｐゴシック" pitchFamily="-112" charset="-128"/>
              </a:defRPr>
            </a:lvl3pPr>
            <a:lvl4pPr eaLnBrk="0" hangingPunct="0">
              <a:defRPr sz="1600">
                <a:solidFill>
                  <a:schemeClr val="tx1"/>
                </a:solidFill>
                <a:latin typeface="Arial" charset="0"/>
                <a:ea typeface="ＭＳ Ｐゴシック" pitchFamily="-112" charset="-128"/>
              </a:defRPr>
            </a:lvl4pPr>
            <a:lvl5pPr eaLnBrk="0" hangingPunct="0">
              <a:defRPr sz="1600">
                <a:solidFill>
                  <a:schemeClr val="tx1"/>
                </a:solidFill>
                <a:latin typeface="Arial" charset="0"/>
                <a:ea typeface="ＭＳ Ｐゴシック" pitchFamily="-112" charset="-128"/>
              </a:defRPr>
            </a:lvl5pPr>
            <a:lvl6pPr marL="457200" eaLnBrk="0" fontAlgn="base" hangingPunct="0">
              <a:spcBef>
                <a:spcPct val="0"/>
              </a:spcBef>
              <a:spcAft>
                <a:spcPct val="0"/>
              </a:spcAft>
              <a:defRPr sz="1600">
                <a:solidFill>
                  <a:schemeClr val="tx1"/>
                </a:solidFill>
                <a:latin typeface="Arial" charset="0"/>
                <a:ea typeface="ＭＳ Ｐゴシック" pitchFamily="-112" charset="-128"/>
              </a:defRPr>
            </a:lvl6pPr>
            <a:lvl7pPr marL="914400" eaLnBrk="0" fontAlgn="base" hangingPunct="0">
              <a:spcBef>
                <a:spcPct val="0"/>
              </a:spcBef>
              <a:spcAft>
                <a:spcPct val="0"/>
              </a:spcAft>
              <a:defRPr sz="1600">
                <a:solidFill>
                  <a:schemeClr val="tx1"/>
                </a:solidFill>
                <a:latin typeface="Arial" charset="0"/>
                <a:ea typeface="ＭＳ Ｐゴシック" pitchFamily="-112" charset="-128"/>
              </a:defRPr>
            </a:lvl7pPr>
            <a:lvl8pPr marL="1371600" eaLnBrk="0" fontAlgn="base" hangingPunct="0">
              <a:spcBef>
                <a:spcPct val="0"/>
              </a:spcBef>
              <a:spcAft>
                <a:spcPct val="0"/>
              </a:spcAft>
              <a:defRPr sz="1600">
                <a:solidFill>
                  <a:schemeClr val="tx1"/>
                </a:solidFill>
                <a:latin typeface="Arial" charset="0"/>
                <a:ea typeface="ＭＳ Ｐゴシック" pitchFamily="-112" charset="-128"/>
              </a:defRPr>
            </a:lvl8pPr>
            <a:lvl9pPr marL="1828800" eaLnBrk="0" fontAlgn="base" hangingPunct="0">
              <a:spcBef>
                <a:spcPct val="0"/>
              </a:spcBef>
              <a:spcAft>
                <a:spcPct val="0"/>
              </a:spcAft>
              <a:defRPr sz="1600">
                <a:solidFill>
                  <a:schemeClr val="tx1"/>
                </a:solidFill>
                <a:latin typeface="Arial" charset="0"/>
                <a:ea typeface="ＭＳ Ｐゴシック" pitchFamily="-112" charset="-128"/>
              </a:defRPr>
            </a:lvl9pPr>
          </a:lstStyle>
          <a:p>
            <a:pPr eaLnBrk="1" fontAlgn="base" hangingPunct="1">
              <a:spcBef>
                <a:spcPct val="0"/>
              </a:spcBef>
              <a:spcAft>
                <a:spcPct val="0"/>
              </a:spcAft>
              <a:defRPr/>
            </a:pPr>
            <a:fld id="{47AA3317-5BFE-4606-9B47-626EA3AEC5FE}" type="slidenum">
              <a:rPr lang="en-US" sz="1200" b="1" smtClean="0">
                <a:solidFill>
                  <a:srgbClr val="E8E5DD"/>
                </a:solidFill>
              </a:rPr>
              <a:pPr eaLnBrk="1" fontAlgn="base" hangingPunct="1">
                <a:spcBef>
                  <a:spcPct val="0"/>
                </a:spcBef>
                <a:spcAft>
                  <a:spcPct val="0"/>
                </a:spcAft>
                <a:defRPr/>
              </a:pPr>
              <a:t>‹#›</a:t>
            </a:fld>
            <a:endParaRPr lang="en-US" sz="1200" b="1" smtClean="0">
              <a:solidFill>
                <a:srgbClr val="E8E5DD"/>
              </a:solidFill>
            </a:endParaRPr>
          </a:p>
        </p:txBody>
      </p:sp>
    </p:spTree>
    <p:extLst>
      <p:ext uri="{BB962C8B-B14F-4D97-AF65-F5344CB8AC3E}">
        <p14:creationId xmlns:p14="http://schemas.microsoft.com/office/powerpoint/2010/main" val="38295965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1229F5EE-6115-470F-8644-64EC4D07121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905650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894DBDB-CCD0-49EC-8BDD-532A66E5078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596946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E96667C-95D2-462B-8A11-C840F32B0FD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512845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D7E4994-AC3C-4C0D-9D0C-CADDD2ED626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040282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989B892-270C-48B2-9E1A-4BE3EA71B5D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09366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0"/>
            <a:ext cx="2124075"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2263" y="0"/>
            <a:ext cx="6221412"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9CF7E90-CC53-4C5B-826B-CDF0DE4EFA5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909644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871530610_2741cb2c1c_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8513" y="2290763"/>
            <a:ext cx="2921000" cy="202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eader-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19838"/>
            <a:ext cx="91440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442913" y="2151063"/>
            <a:ext cx="5135562" cy="1096962"/>
          </a:xfrm>
        </p:spPr>
        <p:txBody>
          <a:bodyPr anchor="t"/>
          <a:lstStyle>
            <a:lvl1pPr>
              <a:defRPr sz="3200"/>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454025" y="3387725"/>
            <a:ext cx="5124450" cy="939800"/>
          </a:xfrm>
        </p:spPr>
        <p:txBody>
          <a:bodyPr anchor="ctr"/>
          <a:lstStyle>
            <a:lvl1pPr marL="0" indent="0">
              <a:buFontTx/>
              <a:buNone/>
              <a:defRPr sz="1800" b="1">
                <a:solidFill>
                  <a:srgbClr val="AD3228"/>
                </a:solidFill>
              </a:defRPr>
            </a:lvl1pPr>
          </a:lstStyle>
          <a:p>
            <a:pPr lvl="0"/>
            <a:r>
              <a:rPr lang="en-US" noProof="0" smtClean="0"/>
              <a:t>Click to edit Master subtitle style</a:t>
            </a:r>
          </a:p>
        </p:txBody>
      </p:sp>
    </p:spTree>
    <p:extLst>
      <p:ext uri="{BB962C8B-B14F-4D97-AF65-F5344CB8AC3E}">
        <p14:creationId xmlns:p14="http://schemas.microsoft.com/office/powerpoint/2010/main" val="28911295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F33B651A-5DFD-40D1-98C3-4BBEC5B35A7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885132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4DA7D76B-48B0-4DD0-9975-AFDD66C9263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356548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2263" y="1600200"/>
            <a:ext cx="4171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00200"/>
            <a:ext cx="41735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33A07BC7-1EB5-4323-BDC6-F1F24AA270C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76955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cSld name="Title and Content, no Subtitle">
    <p:spTree>
      <p:nvGrpSpPr>
        <p:cNvPr id="1" name=""/>
        <p:cNvGrpSpPr/>
        <p:nvPr/>
      </p:nvGrpSpPr>
      <p:grpSpPr>
        <a:xfrm>
          <a:off x="0" y="0"/>
          <a:ext cx="0" cy="0"/>
          <a:chOff x="0" y="0"/>
          <a:chExt cx="0" cy="0"/>
        </a:xfrm>
      </p:grpSpPr>
      <p:pic>
        <p:nvPicPr>
          <p:cNvPr id="4" name="Picture 5" descr="TFAll_Logo_Stripe_70k.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478588"/>
            <a:ext cx="91440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p:cNvSpPr txBox="1">
            <a:spLocks noChangeArrowheads="1"/>
          </p:cNvSpPr>
          <p:nvPr userDrawn="1"/>
        </p:nvSpPr>
        <p:spPr bwMode="auto">
          <a:xfrm>
            <a:off x="8750300" y="6537325"/>
            <a:ext cx="393700" cy="276225"/>
          </a:xfrm>
          <a:prstGeom prst="rect">
            <a:avLst/>
          </a:prstGeom>
          <a:noFill/>
          <a:ln w="9525">
            <a:noFill/>
            <a:miter lim="800000"/>
            <a:headEnd/>
            <a:tailEnd/>
          </a:ln>
        </p:spPr>
        <p:txBody>
          <a:bodyPr>
            <a:spAutoFit/>
          </a:bodyPr>
          <a:lstStyle>
            <a:lvl1pPr eaLnBrk="0" hangingPunct="0">
              <a:defRPr sz="1600">
                <a:solidFill>
                  <a:schemeClr val="tx1"/>
                </a:solidFill>
                <a:latin typeface="Arial" charset="0"/>
                <a:ea typeface="ＭＳ Ｐゴシック" pitchFamily="-112" charset="-128"/>
              </a:defRPr>
            </a:lvl1pPr>
            <a:lvl2pPr marL="37931725" indent="-37474525" eaLnBrk="0" hangingPunct="0">
              <a:defRPr sz="1600">
                <a:solidFill>
                  <a:schemeClr val="tx1"/>
                </a:solidFill>
                <a:latin typeface="Arial" charset="0"/>
                <a:ea typeface="ＭＳ Ｐゴシック" pitchFamily="-112" charset="-128"/>
              </a:defRPr>
            </a:lvl2pPr>
            <a:lvl3pPr eaLnBrk="0" hangingPunct="0">
              <a:defRPr sz="1600">
                <a:solidFill>
                  <a:schemeClr val="tx1"/>
                </a:solidFill>
                <a:latin typeface="Arial" charset="0"/>
                <a:ea typeface="ＭＳ Ｐゴシック" pitchFamily="-112" charset="-128"/>
              </a:defRPr>
            </a:lvl3pPr>
            <a:lvl4pPr eaLnBrk="0" hangingPunct="0">
              <a:defRPr sz="1600">
                <a:solidFill>
                  <a:schemeClr val="tx1"/>
                </a:solidFill>
                <a:latin typeface="Arial" charset="0"/>
                <a:ea typeface="ＭＳ Ｐゴシック" pitchFamily="-112" charset="-128"/>
              </a:defRPr>
            </a:lvl4pPr>
            <a:lvl5pPr eaLnBrk="0" hangingPunct="0">
              <a:defRPr sz="1600">
                <a:solidFill>
                  <a:schemeClr val="tx1"/>
                </a:solidFill>
                <a:latin typeface="Arial" charset="0"/>
                <a:ea typeface="ＭＳ Ｐゴシック" pitchFamily="-112" charset="-128"/>
              </a:defRPr>
            </a:lvl5pPr>
            <a:lvl6pPr marL="457200" eaLnBrk="0" fontAlgn="base" hangingPunct="0">
              <a:spcBef>
                <a:spcPct val="0"/>
              </a:spcBef>
              <a:spcAft>
                <a:spcPct val="0"/>
              </a:spcAft>
              <a:defRPr sz="1600">
                <a:solidFill>
                  <a:schemeClr val="tx1"/>
                </a:solidFill>
                <a:latin typeface="Arial" charset="0"/>
                <a:ea typeface="ＭＳ Ｐゴシック" pitchFamily="-112" charset="-128"/>
              </a:defRPr>
            </a:lvl6pPr>
            <a:lvl7pPr marL="914400" eaLnBrk="0" fontAlgn="base" hangingPunct="0">
              <a:spcBef>
                <a:spcPct val="0"/>
              </a:spcBef>
              <a:spcAft>
                <a:spcPct val="0"/>
              </a:spcAft>
              <a:defRPr sz="1600">
                <a:solidFill>
                  <a:schemeClr val="tx1"/>
                </a:solidFill>
                <a:latin typeface="Arial" charset="0"/>
                <a:ea typeface="ＭＳ Ｐゴシック" pitchFamily="-112" charset="-128"/>
              </a:defRPr>
            </a:lvl7pPr>
            <a:lvl8pPr marL="1371600" eaLnBrk="0" fontAlgn="base" hangingPunct="0">
              <a:spcBef>
                <a:spcPct val="0"/>
              </a:spcBef>
              <a:spcAft>
                <a:spcPct val="0"/>
              </a:spcAft>
              <a:defRPr sz="1600">
                <a:solidFill>
                  <a:schemeClr val="tx1"/>
                </a:solidFill>
                <a:latin typeface="Arial" charset="0"/>
                <a:ea typeface="ＭＳ Ｐゴシック" pitchFamily="-112" charset="-128"/>
              </a:defRPr>
            </a:lvl8pPr>
            <a:lvl9pPr marL="1828800" eaLnBrk="0" fontAlgn="base" hangingPunct="0">
              <a:spcBef>
                <a:spcPct val="0"/>
              </a:spcBef>
              <a:spcAft>
                <a:spcPct val="0"/>
              </a:spcAft>
              <a:defRPr sz="1600">
                <a:solidFill>
                  <a:schemeClr val="tx1"/>
                </a:solidFill>
                <a:latin typeface="Arial" charset="0"/>
                <a:ea typeface="ＭＳ Ｐゴシック" pitchFamily="-112" charset="-128"/>
              </a:defRPr>
            </a:lvl9pPr>
          </a:lstStyle>
          <a:p>
            <a:pPr eaLnBrk="1" fontAlgn="base" hangingPunct="1">
              <a:spcBef>
                <a:spcPct val="0"/>
              </a:spcBef>
              <a:spcAft>
                <a:spcPct val="0"/>
              </a:spcAft>
              <a:defRPr/>
            </a:pPr>
            <a:fld id="{39F981C0-74AD-45BE-83A6-FD008F4BA005}" type="slidenum">
              <a:rPr lang="en-US" sz="1200" b="1" smtClean="0">
                <a:solidFill>
                  <a:srgbClr val="E8E5DD"/>
                </a:solidFill>
              </a:rPr>
              <a:pPr eaLnBrk="1" fontAlgn="base" hangingPunct="1">
                <a:spcBef>
                  <a:spcPct val="0"/>
                </a:spcBef>
                <a:spcAft>
                  <a:spcPct val="0"/>
                </a:spcAft>
                <a:defRPr/>
              </a:pPr>
              <a:t>‹#›</a:t>
            </a:fld>
            <a:endParaRPr lang="en-US" sz="1200" b="1" smtClean="0">
              <a:solidFill>
                <a:srgbClr val="E8E5DD"/>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001764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2C282FA1-F340-44BE-8218-06D6E5E7895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344383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DC250CD2-15DE-477E-954A-159566C63FD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311167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E8C3B56-778A-4B94-80B8-986C53440AD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810190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1B5AA1C-BF0C-46C9-BF55-287A5979F20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841810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5AC26B2-A739-4DE5-91F3-674173827CA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216391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E6C64038-215E-4D07-924F-9DF7EA0E159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158689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0"/>
            <a:ext cx="2124075" cy="61261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2263" y="0"/>
            <a:ext cx="6221412"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F306F76D-B316-416F-A5D8-16CB9D8602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88235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2263" y="0"/>
            <a:ext cx="8497887" cy="98107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22263" y="1600200"/>
            <a:ext cx="8497887" cy="4525963"/>
          </a:xfrm>
        </p:spPr>
        <p:txBody>
          <a:bodyPr/>
          <a:lstStyle/>
          <a:p>
            <a:pPr lvl="0"/>
            <a:endParaRPr lang="en-GB"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3138F212-BACD-4DA1-89AF-3F849B652FE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841666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22263" y="0"/>
            <a:ext cx="8497887" cy="6126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9008854D-AEFE-463C-B2E3-3B762F4688B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89258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2263" y="0"/>
            <a:ext cx="8497887" cy="9810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22263" y="1600200"/>
            <a:ext cx="417195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00200"/>
            <a:ext cx="4173537"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77D38713-D747-426E-BFA3-DA4D44C9FD8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26160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2_Title and Content">
    <p:spTree>
      <p:nvGrpSpPr>
        <p:cNvPr id="1" name=""/>
        <p:cNvGrpSpPr/>
        <p:nvPr/>
      </p:nvGrpSpPr>
      <p:grpSpPr>
        <a:xfrm>
          <a:off x="0" y="0"/>
          <a:ext cx="0" cy="0"/>
          <a:chOff x="0" y="0"/>
          <a:chExt cx="0" cy="0"/>
        </a:xfrm>
      </p:grpSpPr>
      <p:pic>
        <p:nvPicPr>
          <p:cNvPr id="5" name="Picture 7" descr="TFAll_Logo_Stripe_70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78588"/>
            <a:ext cx="91440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750300" y="6537325"/>
            <a:ext cx="393700" cy="276225"/>
          </a:xfrm>
          <a:prstGeom prst="rect">
            <a:avLst/>
          </a:prstGeom>
          <a:noFill/>
        </p:spPr>
        <p:txBody>
          <a:bodyPr>
            <a:spAutoFit/>
          </a:bodyPr>
          <a:lstStyle>
            <a:lvl1pPr eaLnBrk="0" hangingPunct="0">
              <a:defRPr sz="1600">
                <a:solidFill>
                  <a:schemeClr val="tx1"/>
                </a:solidFill>
                <a:latin typeface="Arial" pitchFamily="34" charset="0"/>
                <a:ea typeface="ＭＳ Ｐゴシック" pitchFamily="34" charset="-128"/>
              </a:defRPr>
            </a:lvl1pPr>
            <a:lvl2pPr marL="37931725" indent="-37474525" eaLnBrk="0" hangingPunct="0">
              <a:defRPr sz="1600">
                <a:solidFill>
                  <a:schemeClr val="tx1"/>
                </a:solidFill>
                <a:latin typeface="Arial" pitchFamily="34" charset="0"/>
                <a:ea typeface="ＭＳ Ｐゴシック" pitchFamily="34" charset="-128"/>
              </a:defRPr>
            </a:lvl2pPr>
            <a:lvl3pPr eaLnBrk="0" hangingPunct="0">
              <a:defRPr sz="1600">
                <a:solidFill>
                  <a:schemeClr val="tx1"/>
                </a:solidFill>
                <a:latin typeface="Arial" pitchFamily="34" charset="0"/>
                <a:ea typeface="ＭＳ Ｐゴシック" pitchFamily="34" charset="-128"/>
              </a:defRPr>
            </a:lvl3pPr>
            <a:lvl4pPr eaLnBrk="0" hangingPunct="0">
              <a:defRPr sz="1600">
                <a:solidFill>
                  <a:schemeClr val="tx1"/>
                </a:solidFill>
                <a:latin typeface="Arial" pitchFamily="34" charset="0"/>
                <a:ea typeface="ＭＳ Ｐゴシック" pitchFamily="34" charset="-128"/>
              </a:defRPr>
            </a:lvl4pPr>
            <a:lvl5pPr eaLnBrk="0" hangingPunct="0">
              <a:defRPr sz="16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fld id="{EECF25A0-EE72-428D-9944-57BAE5F4198D}" type="slidenum">
              <a:rPr lang="en-US" sz="1200" b="1" smtClean="0">
                <a:solidFill>
                  <a:srgbClr val="E8E5DD"/>
                </a:solidFill>
              </a:rPr>
              <a:pPr eaLnBrk="1" fontAlgn="base" hangingPunct="1">
                <a:spcBef>
                  <a:spcPct val="0"/>
                </a:spcBef>
                <a:spcAft>
                  <a:spcPct val="0"/>
                </a:spcAft>
                <a:defRPr/>
              </a:pPr>
              <a:t>‹#›</a:t>
            </a:fld>
            <a:endParaRPr lang="en-US" sz="1200" b="1" smtClean="0">
              <a:solidFill>
                <a:srgbClr val="E8E5DD"/>
              </a:solidFill>
            </a:endParaRPr>
          </a:p>
        </p:txBody>
      </p:sp>
      <p:sp>
        <p:nvSpPr>
          <p:cNvPr id="2" name="Title 1"/>
          <p:cNvSpPr>
            <a:spLocks noGrp="1"/>
          </p:cNvSpPr>
          <p:nvPr>
            <p:ph type="title"/>
          </p:nvPr>
        </p:nvSpPr>
        <p:spPr>
          <a:xfrm>
            <a:off x="330200" y="0"/>
            <a:ext cx="8489950" cy="981075"/>
          </a:xfrm>
        </p:spPr>
        <p:txBody>
          <a:bodyPr/>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30200" y="1854201"/>
            <a:ext cx="8489950" cy="4241800"/>
          </a:xfrm>
          <a:prstGeom prst="rect">
            <a:avLst/>
          </a:prstGeom>
        </p:spPr>
        <p:txBody>
          <a:bodyPr/>
          <a:lstStyle>
            <a:lvl1pPr marL="182880" indent="-182880">
              <a:lnSpc>
                <a:spcPct val="80000"/>
              </a:lnSpc>
              <a:spcBef>
                <a:spcPts val="700"/>
              </a:spcBef>
              <a:spcAft>
                <a:spcPts val="20"/>
              </a:spcAft>
              <a:buClr>
                <a:schemeClr val="accent1"/>
              </a:buClr>
              <a:buFont typeface="Arial"/>
              <a:buChar char="•"/>
              <a:defRPr sz="1600" baseline="0"/>
            </a:lvl1pPr>
            <a:lvl2pPr marL="365760" indent="-182880">
              <a:lnSpc>
                <a:spcPct val="80000"/>
              </a:lnSpc>
              <a:spcBef>
                <a:spcPts val="700"/>
              </a:spcBef>
              <a:spcAft>
                <a:spcPts val="20"/>
              </a:spcAft>
              <a:buClr>
                <a:schemeClr val="bg1">
                  <a:lumMod val="65000"/>
                </a:schemeClr>
              </a:buClr>
              <a:buFont typeface="Lucida Grande"/>
              <a:buChar char="−"/>
              <a:defRPr sz="1600"/>
            </a:lvl2pPr>
            <a:lvl3pPr marL="548640" indent="-182880">
              <a:lnSpc>
                <a:spcPct val="80000"/>
              </a:lnSpc>
              <a:spcBef>
                <a:spcPts val="700"/>
              </a:spcBef>
              <a:spcAft>
                <a:spcPts val="20"/>
              </a:spcAft>
              <a:buClr>
                <a:schemeClr val="accent1"/>
              </a:buClr>
              <a:buFont typeface="Arial"/>
              <a:buChar char="•"/>
              <a:defRPr sz="1600"/>
            </a:lvl3pPr>
            <a:lvl4pPr marL="731520" indent="-182880">
              <a:lnSpc>
                <a:spcPct val="80000"/>
              </a:lnSpc>
              <a:spcBef>
                <a:spcPts val="700"/>
              </a:spcBef>
              <a:spcAft>
                <a:spcPts val="20"/>
              </a:spcAft>
              <a:buClr>
                <a:schemeClr val="bg1">
                  <a:lumMod val="65000"/>
                </a:schemeClr>
              </a:buClr>
              <a:buFont typeface="Lucida Grande"/>
              <a:buChar char="−"/>
              <a:defRPr sz="1600"/>
            </a:lvl4pPr>
            <a:lvl5pPr marL="914400" indent="-182880">
              <a:lnSpc>
                <a:spcPct val="80000"/>
              </a:lnSpc>
              <a:spcBef>
                <a:spcPts val="700"/>
              </a:spcBef>
              <a:spcAft>
                <a:spcPts val="20"/>
              </a:spcAft>
              <a:buClr>
                <a:schemeClr val="accent1"/>
              </a:buClr>
              <a:buFont typeface="Arial"/>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p:nvPr>
        </p:nvSpPr>
        <p:spPr>
          <a:xfrm>
            <a:off x="330200" y="1016000"/>
            <a:ext cx="8491538" cy="660400"/>
          </a:xfrm>
          <a:prstGeom prst="rect">
            <a:avLst/>
          </a:prstGeom>
        </p:spPr>
        <p:txBody>
          <a:bodyPr/>
          <a:lstStyle>
            <a:lvl1pPr marL="0">
              <a:lnSpc>
                <a:spcPct val="100000"/>
              </a:lnSpc>
              <a:buNone/>
              <a:defRPr sz="1800">
                <a:solidFill>
                  <a:schemeClr val="accent1"/>
                </a:solidFill>
              </a:defRPr>
            </a:lvl1pPr>
            <a:lvl2pPr>
              <a:buNone/>
              <a:defRPr sz="1400">
                <a:solidFill>
                  <a:schemeClr val="accent1"/>
                </a:solidFill>
              </a:defRPr>
            </a:lvl2pPr>
            <a:lvl3pPr>
              <a:buNone/>
              <a:defRPr sz="1400">
                <a:solidFill>
                  <a:schemeClr val="accent1"/>
                </a:solidFill>
              </a:defRPr>
            </a:lvl3pPr>
            <a:lvl4pPr>
              <a:buNone/>
              <a:defRPr sz="1400">
                <a:solidFill>
                  <a:schemeClr val="accent1"/>
                </a:solidFill>
              </a:defRPr>
            </a:lvl4pPr>
            <a:lvl5pPr>
              <a:buNone/>
              <a:defRPr sz="1400">
                <a:solidFill>
                  <a:schemeClr val="accent1"/>
                </a:solidFill>
              </a:defRPr>
            </a:lvl5pPr>
          </a:lstStyle>
          <a:p>
            <a:pPr lvl="0"/>
            <a:r>
              <a:rPr lang="en-US" dirty="0" smtClean="0"/>
              <a:t>Click to edit Master text styles</a:t>
            </a:r>
          </a:p>
        </p:txBody>
      </p:sp>
    </p:spTree>
    <p:extLst>
      <p:ext uri="{BB962C8B-B14F-4D97-AF65-F5344CB8AC3E}">
        <p14:creationId xmlns:p14="http://schemas.microsoft.com/office/powerpoint/2010/main" val="2249067897"/>
      </p:ext>
    </p:extLst>
  </p:cSld>
  <p:clrMapOvr>
    <a:masterClrMapping/>
  </p:clrMapOvr>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22263" y="0"/>
            <a:ext cx="8497887" cy="981075"/>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322263" y="1600200"/>
            <a:ext cx="8497887" cy="4525963"/>
          </a:xfrm>
        </p:spPr>
        <p:txBody>
          <a:bodyPr/>
          <a:lstStyle/>
          <a:p>
            <a:pPr lvl="0"/>
            <a:endParaRPr lang="en-GB"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7E7E5BA0-FC9B-4715-B9C7-BC30721958B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611549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cSld name="2_Title and Content">
    <p:spTree>
      <p:nvGrpSpPr>
        <p:cNvPr id="1" name=""/>
        <p:cNvGrpSpPr/>
        <p:nvPr/>
      </p:nvGrpSpPr>
      <p:grpSpPr>
        <a:xfrm>
          <a:off x="0" y="0"/>
          <a:ext cx="0" cy="0"/>
          <a:chOff x="0" y="0"/>
          <a:chExt cx="0" cy="0"/>
        </a:xfrm>
      </p:grpSpPr>
      <p:pic>
        <p:nvPicPr>
          <p:cNvPr id="5" name="Picture 7" descr="TFAll_Logo_Stripe_70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78588"/>
            <a:ext cx="91440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750300" y="6537325"/>
            <a:ext cx="393700" cy="276225"/>
          </a:xfrm>
          <a:prstGeom prst="rect">
            <a:avLst/>
          </a:prstGeom>
          <a:noFill/>
        </p:spPr>
        <p:txBody>
          <a:bodyPr>
            <a:spAutoFit/>
          </a:bodyPr>
          <a:lstStyle>
            <a:lvl1pPr eaLnBrk="0" hangingPunct="0">
              <a:defRPr sz="1600">
                <a:solidFill>
                  <a:schemeClr val="tx1"/>
                </a:solidFill>
                <a:latin typeface="Arial" pitchFamily="34" charset="0"/>
                <a:ea typeface="ＭＳ Ｐゴシック" pitchFamily="34" charset="-128"/>
              </a:defRPr>
            </a:lvl1pPr>
            <a:lvl2pPr marL="37931725" indent="-37474525" eaLnBrk="0" hangingPunct="0">
              <a:defRPr sz="1600">
                <a:solidFill>
                  <a:schemeClr val="tx1"/>
                </a:solidFill>
                <a:latin typeface="Arial" pitchFamily="34" charset="0"/>
                <a:ea typeface="ＭＳ Ｐゴシック" pitchFamily="34" charset="-128"/>
              </a:defRPr>
            </a:lvl2pPr>
            <a:lvl3pPr eaLnBrk="0" hangingPunct="0">
              <a:defRPr sz="1600">
                <a:solidFill>
                  <a:schemeClr val="tx1"/>
                </a:solidFill>
                <a:latin typeface="Arial" pitchFamily="34" charset="0"/>
                <a:ea typeface="ＭＳ Ｐゴシック" pitchFamily="34" charset="-128"/>
              </a:defRPr>
            </a:lvl3pPr>
            <a:lvl4pPr eaLnBrk="0" hangingPunct="0">
              <a:defRPr sz="1600">
                <a:solidFill>
                  <a:schemeClr val="tx1"/>
                </a:solidFill>
                <a:latin typeface="Arial" pitchFamily="34" charset="0"/>
                <a:ea typeface="ＭＳ Ｐゴシック" pitchFamily="34" charset="-128"/>
              </a:defRPr>
            </a:lvl4pPr>
            <a:lvl5pPr eaLnBrk="0" hangingPunct="0">
              <a:defRPr sz="16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fld id="{5641FB08-E340-48B0-8C54-968DC0F8DAAA}" type="slidenum">
              <a:rPr lang="en-US" sz="1200" b="1" smtClean="0">
                <a:solidFill>
                  <a:srgbClr val="E8E5DD"/>
                </a:solidFill>
              </a:rPr>
              <a:pPr algn="ctr" eaLnBrk="1" fontAlgn="base" hangingPunct="1">
                <a:spcBef>
                  <a:spcPct val="0"/>
                </a:spcBef>
                <a:spcAft>
                  <a:spcPct val="0"/>
                </a:spcAft>
                <a:defRPr/>
              </a:pPr>
              <a:t>‹#›</a:t>
            </a:fld>
            <a:endParaRPr lang="en-US" sz="1200" b="1" smtClean="0">
              <a:solidFill>
                <a:srgbClr val="E8E5DD"/>
              </a:solidFill>
            </a:endParaRPr>
          </a:p>
        </p:txBody>
      </p:sp>
      <p:sp>
        <p:nvSpPr>
          <p:cNvPr id="2" name="Title 1"/>
          <p:cNvSpPr>
            <a:spLocks noGrp="1"/>
          </p:cNvSpPr>
          <p:nvPr>
            <p:ph type="title"/>
          </p:nvPr>
        </p:nvSpPr>
        <p:spPr>
          <a:xfrm>
            <a:off x="330200" y="0"/>
            <a:ext cx="8489950" cy="981075"/>
          </a:xfrm>
        </p:spPr>
        <p:txBody>
          <a:bodyPr/>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30200" y="1854201"/>
            <a:ext cx="8489950" cy="4241800"/>
          </a:xfrm>
          <a:prstGeom prst="rect">
            <a:avLst/>
          </a:prstGeom>
        </p:spPr>
        <p:txBody>
          <a:bodyPr/>
          <a:lstStyle>
            <a:lvl1pPr marL="182880" indent="-182880">
              <a:lnSpc>
                <a:spcPct val="80000"/>
              </a:lnSpc>
              <a:spcBef>
                <a:spcPts val="700"/>
              </a:spcBef>
              <a:spcAft>
                <a:spcPts val="20"/>
              </a:spcAft>
              <a:buClr>
                <a:schemeClr val="accent1"/>
              </a:buClr>
              <a:buFont typeface="Arial"/>
              <a:buChar char="•"/>
              <a:defRPr sz="1600" baseline="0"/>
            </a:lvl1pPr>
            <a:lvl2pPr marL="365760" indent="-182880">
              <a:lnSpc>
                <a:spcPct val="80000"/>
              </a:lnSpc>
              <a:spcBef>
                <a:spcPts val="700"/>
              </a:spcBef>
              <a:spcAft>
                <a:spcPts val="20"/>
              </a:spcAft>
              <a:buClr>
                <a:schemeClr val="bg1">
                  <a:lumMod val="65000"/>
                </a:schemeClr>
              </a:buClr>
              <a:buFont typeface="Lucida Grande"/>
              <a:buChar char="−"/>
              <a:defRPr sz="1600"/>
            </a:lvl2pPr>
            <a:lvl3pPr marL="548640" indent="-182880">
              <a:lnSpc>
                <a:spcPct val="80000"/>
              </a:lnSpc>
              <a:spcBef>
                <a:spcPts val="700"/>
              </a:spcBef>
              <a:spcAft>
                <a:spcPts val="20"/>
              </a:spcAft>
              <a:buClr>
                <a:schemeClr val="accent1"/>
              </a:buClr>
              <a:buFont typeface="Arial"/>
              <a:buChar char="•"/>
              <a:defRPr sz="1600"/>
            </a:lvl3pPr>
            <a:lvl4pPr marL="731520" indent="-182880">
              <a:lnSpc>
                <a:spcPct val="80000"/>
              </a:lnSpc>
              <a:spcBef>
                <a:spcPts val="700"/>
              </a:spcBef>
              <a:spcAft>
                <a:spcPts val="20"/>
              </a:spcAft>
              <a:buClr>
                <a:schemeClr val="bg1">
                  <a:lumMod val="65000"/>
                </a:schemeClr>
              </a:buClr>
              <a:buFont typeface="Lucida Grande"/>
              <a:buChar char="−"/>
              <a:defRPr sz="1600"/>
            </a:lvl4pPr>
            <a:lvl5pPr marL="914400" indent="-182880">
              <a:lnSpc>
                <a:spcPct val="80000"/>
              </a:lnSpc>
              <a:spcBef>
                <a:spcPts val="700"/>
              </a:spcBef>
              <a:spcAft>
                <a:spcPts val="20"/>
              </a:spcAft>
              <a:buClr>
                <a:schemeClr val="accent1"/>
              </a:buClr>
              <a:buFont typeface="Arial"/>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p:nvPr>
        </p:nvSpPr>
        <p:spPr>
          <a:xfrm>
            <a:off x="330200" y="1016000"/>
            <a:ext cx="8491538" cy="660400"/>
          </a:xfrm>
          <a:prstGeom prst="rect">
            <a:avLst/>
          </a:prstGeom>
        </p:spPr>
        <p:txBody>
          <a:bodyPr/>
          <a:lstStyle>
            <a:lvl1pPr marL="0">
              <a:lnSpc>
                <a:spcPct val="100000"/>
              </a:lnSpc>
              <a:buNone/>
              <a:defRPr sz="1800">
                <a:solidFill>
                  <a:schemeClr val="accent1"/>
                </a:solidFill>
              </a:defRPr>
            </a:lvl1pPr>
            <a:lvl2pPr>
              <a:buNone/>
              <a:defRPr sz="1400">
                <a:solidFill>
                  <a:schemeClr val="accent1"/>
                </a:solidFill>
              </a:defRPr>
            </a:lvl2pPr>
            <a:lvl3pPr>
              <a:buNone/>
              <a:defRPr sz="1400">
                <a:solidFill>
                  <a:schemeClr val="accent1"/>
                </a:solidFill>
              </a:defRPr>
            </a:lvl3pPr>
            <a:lvl4pPr>
              <a:buNone/>
              <a:defRPr sz="1400">
                <a:solidFill>
                  <a:schemeClr val="accent1"/>
                </a:solidFill>
              </a:defRPr>
            </a:lvl4pPr>
            <a:lvl5pPr>
              <a:buNone/>
              <a:defRPr sz="1400">
                <a:solidFill>
                  <a:schemeClr val="accent1"/>
                </a:solidFill>
              </a:defRPr>
            </a:lvl5pPr>
          </a:lstStyle>
          <a:p>
            <a:pPr lvl="0"/>
            <a:r>
              <a:rPr lang="en-US" dirty="0" smtClean="0"/>
              <a:t>Click to edit Master text styles</a:t>
            </a:r>
          </a:p>
        </p:txBody>
      </p:sp>
    </p:spTree>
    <p:extLst>
      <p:ext uri="{BB962C8B-B14F-4D97-AF65-F5344CB8AC3E}">
        <p14:creationId xmlns:p14="http://schemas.microsoft.com/office/powerpoint/2010/main" val="2385184244"/>
      </p:ext>
    </p:extLst>
  </p:cSld>
  <p:clrMapOvr>
    <a:masterClrMapping/>
  </p:clrMapOvr>
  <p:hf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cSld name="1_Title and Content">
    <p:spTree>
      <p:nvGrpSpPr>
        <p:cNvPr id="1" name=""/>
        <p:cNvGrpSpPr/>
        <p:nvPr/>
      </p:nvGrpSpPr>
      <p:grpSpPr>
        <a:xfrm>
          <a:off x="0" y="0"/>
          <a:ext cx="0" cy="0"/>
          <a:chOff x="0" y="0"/>
          <a:chExt cx="0" cy="0"/>
        </a:xfrm>
      </p:grpSpPr>
      <p:pic>
        <p:nvPicPr>
          <p:cNvPr id="5" name="Picture 7" descr="TFAll_Logo_Stripe_70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78588"/>
            <a:ext cx="91440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750300" y="6537325"/>
            <a:ext cx="393700" cy="276225"/>
          </a:xfrm>
          <a:prstGeom prst="rect">
            <a:avLst/>
          </a:prstGeom>
          <a:noFill/>
        </p:spPr>
        <p:txBody>
          <a:bodyPr>
            <a:spAutoFit/>
          </a:bodyPr>
          <a:lstStyle>
            <a:lvl1pPr eaLnBrk="0" hangingPunct="0">
              <a:defRPr sz="1600">
                <a:solidFill>
                  <a:schemeClr val="tx1"/>
                </a:solidFill>
                <a:latin typeface="Arial" charset="0"/>
                <a:ea typeface="ＭＳ Ｐゴシック" charset="-128"/>
              </a:defRPr>
            </a:lvl1pPr>
            <a:lvl2pPr marL="37931725" indent="-37474525" eaLnBrk="0" hangingPunct="0">
              <a:defRPr sz="1600">
                <a:solidFill>
                  <a:schemeClr val="tx1"/>
                </a:solidFill>
                <a:latin typeface="Arial" charset="0"/>
                <a:ea typeface="ＭＳ Ｐゴシック" charset="-128"/>
              </a:defRPr>
            </a:lvl2pPr>
            <a:lvl3pPr eaLnBrk="0" hangingPunct="0">
              <a:defRPr sz="1600">
                <a:solidFill>
                  <a:schemeClr val="tx1"/>
                </a:solidFill>
                <a:latin typeface="Arial" charset="0"/>
                <a:ea typeface="ＭＳ Ｐゴシック" charset="-128"/>
              </a:defRPr>
            </a:lvl3pPr>
            <a:lvl4pPr eaLnBrk="0" hangingPunct="0">
              <a:defRPr sz="1600">
                <a:solidFill>
                  <a:schemeClr val="tx1"/>
                </a:solidFill>
                <a:latin typeface="Arial" charset="0"/>
                <a:ea typeface="ＭＳ Ｐゴシック" charset="-128"/>
              </a:defRPr>
            </a:lvl4pPr>
            <a:lvl5pPr eaLnBrk="0" hangingPunct="0">
              <a:defRPr sz="1600">
                <a:solidFill>
                  <a:schemeClr val="tx1"/>
                </a:solidFill>
                <a:latin typeface="Arial" charset="0"/>
                <a:ea typeface="ＭＳ Ｐゴシック" charset="-128"/>
              </a:defRPr>
            </a:lvl5pPr>
            <a:lvl6pPr marL="457200" eaLnBrk="0" fontAlgn="base" hangingPunct="0">
              <a:spcBef>
                <a:spcPct val="0"/>
              </a:spcBef>
              <a:spcAft>
                <a:spcPct val="0"/>
              </a:spcAft>
              <a:defRPr sz="1600">
                <a:solidFill>
                  <a:schemeClr val="tx1"/>
                </a:solidFill>
                <a:latin typeface="Arial" charset="0"/>
                <a:ea typeface="ＭＳ Ｐゴシック" charset="-128"/>
              </a:defRPr>
            </a:lvl6pPr>
            <a:lvl7pPr marL="914400" eaLnBrk="0" fontAlgn="base" hangingPunct="0">
              <a:spcBef>
                <a:spcPct val="0"/>
              </a:spcBef>
              <a:spcAft>
                <a:spcPct val="0"/>
              </a:spcAft>
              <a:defRPr sz="1600">
                <a:solidFill>
                  <a:schemeClr val="tx1"/>
                </a:solidFill>
                <a:latin typeface="Arial" charset="0"/>
                <a:ea typeface="ＭＳ Ｐゴシック" charset="-128"/>
              </a:defRPr>
            </a:lvl7pPr>
            <a:lvl8pPr marL="1371600" eaLnBrk="0" fontAlgn="base" hangingPunct="0">
              <a:spcBef>
                <a:spcPct val="0"/>
              </a:spcBef>
              <a:spcAft>
                <a:spcPct val="0"/>
              </a:spcAft>
              <a:defRPr sz="1600">
                <a:solidFill>
                  <a:schemeClr val="tx1"/>
                </a:solidFill>
                <a:latin typeface="Arial" charset="0"/>
                <a:ea typeface="ＭＳ Ｐゴシック" charset="-128"/>
              </a:defRPr>
            </a:lvl8pPr>
            <a:lvl9pPr marL="1828800" eaLnBrk="0" fontAlgn="base" hangingPunct="0">
              <a:spcBef>
                <a:spcPct val="0"/>
              </a:spcBef>
              <a:spcAft>
                <a:spcPct val="0"/>
              </a:spcAft>
              <a:defRPr sz="1600">
                <a:solidFill>
                  <a:schemeClr val="tx1"/>
                </a:solidFill>
                <a:latin typeface="Arial" charset="0"/>
                <a:ea typeface="ＭＳ Ｐゴシック" charset="-128"/>
              </a:defRPr>
            </a:lvl9pPr>
          </a:lstStyle>
          <a:p>
            <a:pPr eaLnBrk="1" fontAlgn="base" hangingPunct="1">
              <a:spcBef>
                <a:spcPct val="0"/>
              </a:spcBef>
              <a:spcAft>
                <a:spcPct val="0"/>
              </a:spcAft>
              <a:defRPr/>
            </a:pPr>
            <a:fld id="{EC674534-3593-4579-A1E1-E0B3A695DD1B}" type="slidenum">
              <a:rPr lang="en-US" sz="1200" b="1" smtClean="0">
                <a:solidFill>
                  <a:srgbClr val="E8E5DD"/>
                </a:solidFill>
              </a:rPr>
              <a:pPr eaLnBrk="1" fontAlgn="base" hangingPunct="1">
                <a:spcBef>
                  <a:spcPct val="0"/>
                </a:spcBef>
                <a:spcAft>
                  <a:spcPct val="0"/>
                </a:spcAft>
                <a:defRPr/>
              </a:pPr>
              <a:t>‹#›</a:t>
            </a:fld>
            <a:endParaRPr lang="en-US" sz="1200" b="1" smtClean="0">
              <a:solidFill>
                <a:srgbClr val="E8E5DD"/>
              </a:solidFill>
            </a:endParaRPr>
          </a:p>
        </p:txBody>
      </p:sp>
      <p:sp>
        <p:nvSpPr>
          <p:cNvPr id="2" name="Title 1"/>
          <p:cNvSpPr>
            <a:spLocks noGrp="1"/>
          </p:cNvSpPr>
          <p:nvPr>
            <p:ph type="title"/>
          </p:nvPr>
        </p:nvSpPr>
        <p:spPr>
          <a:xfrm>
            <a:off x="330200" y="0"/>
            <a:ext cx="8489950" cy="981075"/>
          </a:xfrm>
        </p:spPr>
        <p:txBody>
          <a:bodyPr/>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30200" y="1854201"/>
            <a:ext cx="8489950" cy="4241800"/>
          </a:xfrm>
        </p:spPr>
        <p:txBody>
          <a:bodyPr/>
          <a:lstStyle>
            <a:lvl1pPr marL="182880" indent="-182880">
              <a:lnSpc>
                <a:spcPct val="100000"/>
              </a:lnSpc>
              <a:spcBef>
                <a:spcPts val="700"/>
              </a:spcBef>
              <a:spcAft>
                <a:spcPts val="20"/>
              </a:spcAft>
              <a:buClr>
                <a:schemeClr val="accent1"/>
              </a:buClr>
              <a:buFont typeface="Arial"/>
              <a:buChar char="•"/>
              <a:defRPr sz="1600" baseline="0"/>
            </a:lvl1pPr>
            <a:lvl2pPr marL="365760" indent="-182880">
              <a:lnSpc>
                <a:spcPct val="100000"/>
              </a:lnSpc>
              <a:spcBef>
                <a:spcPts val="700"/>
              </a:spcBef>
              <a:spcAft>
                <a:spcPts val="20"/>
              </a:spcAft>
              <a:buClr>
                <a:schemeClr val="bg1">
                  <a:lumMod val="65000"/>
                </a:schemeClr>
              </a:buClr>
              <a:buFont typeface="Lucida Grande"/>
              <a:buChar char="−"/>
              <a:defRPr sz="1600"/>
            </a:lvl2pPr>
            <a:lvl3pPr marL="548640" indent="-182880">
              <a:lnSpc>
                <a:spcPct val="100000"/>
              </a:lnSpc>
              <a:spcBef>
                <a:spcPts val="700"/>
              </a:spcBef>
              <a:spcAft>
                <a:spcPts val="20"/>
              </a:spcAft>
              <a:buClr>
                <a:schemeClr val="accent1"/>
              </a:buClr>
              <a:buFont typeface="Arial"/>
              <a:buChar char="•"/>
              <a:defRPr sz="1600"/>
            </a:lvl3pPr>
            <a:lvl4pPr marL="731520" indent="-182880">
              <a:lnSpc>
                <a:spcPct val="100000"/>
              </a:lnSpc>
              <a:spcBef>
                <a:spcPts val="700"/>
              </a:spcBef>
              <a:spcAft>
                <a:spcPts val="20"/>
              </a:spcAft>
              <a:buClr>
                <a:schemeClr val="bg1">
                  <a:lumMod val="65000"/>
                </a:schemeClr>
              </a:buClr>
              <a:buFont typeface="Lucida Grande"/>
              <a:buChar char="−"/>
              <a:defRPr sz="1600"/>
            </a:lvl4pPr>
            <a:lvl5pPr marL="914400" indent="-182880">
              <a:lnSpc>
                <a:spcPct val="100000"/>
              </a:lnSpc>
              <a:spcBef>
                <a:spcPts val="700"/>
              </a:spcBef>
              <a:spcAft>
                <a:spcPts val="20"/>
              </a:spcAft>
              <a:buClr>
                <a:schemeClr val="accent1"/>
              </a:buClr>
              <a:buFont typeface="Arial"/>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p:nvPr>
        </p:nvSpPr>
        <p:spPr>
          <a:xfrm>
            <a:off x="330200" y="1016000"/>
            <a:ext cx="8491538" cy="660400"/>
          </a:xfrm>
        </p:spPr>
        <p:txBody>
          <a:bodyPr/>
          <a:lstStyle>
            <a:lvl1pPr marL="0">
              <a:lnSpc>
                <a:spcPct val="100000"/>
              </a:lnSpc>
              <a:buNone/>
              <a:defRPr sz="1800">
                <a:solidFill>
                  <a:schemeClr val="accent1"/>
                </a:solidFill>
              </a:defRPr>
            </a:lvl1pPr>
            <a:lvl2pPr>
              <a:buNone/>
              <a:defRPr sz="1400">
                <a:solidFill>
                  <a:schemeClr val="accent1"/>
                </a:solidFill>
              </a:defRPr>
            </a:lvl2pPr>
            <a:lvl3pPr>
              <a:buNone/>
              <a:defRPr sz="1400">
                <a:solidFill>
                  <a:schemeClr val="accent1"/>
                </a:solidFill>
              </a:defRPr>
            </a:lvl3pPr>
            <a:lvl4pPr>
              <a:buNone/>
              <a:defRPr sz="1400">
                <a:solidFill>
                  <a:schemeClr val="accent1"/>
                </a:solidFill>
              </a:defRPr>
            </a:lvl4pPr>
            <a:lvl5pPr>
              <a:buNone/>
              <a:defRPr sz="1400">
                <a:solidFill>
                  <a:schemeClr val="accent1"/>
                </a:solidFill>
              </a:defRPr>
            </a:lvl5pPr>
          </a:lstStyle>
          <a:p>
            <a:pPr lvl="0"/>
            <a:r>
              <a:rPr lang="en-US" dirty="0" smtClean="0"/>
              <a:t>Click to edit Master text styles</a:t>
            </a:r>
          </a:p>
        </p:txBody>
      </p:sp>
    </p:spTree>
    <p:extLst>
      <p:ext uri="{BB962C8B-B14F-4D97-AF65-F5344CB8AC3E}">
        <p14:creationId xmlns:p14="http://schemas.microsoft.com/office/powerpoint/2010/main" val="2029453615"/>
      </p:ext>
    </p:extLst>
  </p:cSld>
  <p:clrMapOvr>
    <a:masterClrMapping/>
  </p:clrMapOvr>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cSld name="3_Title and Content">
    <p:spTree>
      <p:nvGrpSpPr>
        <p:cNvPr id="1" name=""/>
        <p:cNvGrpSpPr/>
        <p:nvPr/>
      </p:nvGrpSpPr>
      <p:grpSpPr>
        <a:xfrm>
          <a:off x="0" y="0"/>
          <a:ext cx="0" cy="0"/>
          <a:chOff x="0" y="0"/>
          <a:chExt cx="0" cy="0"/>
        </a:xfrm>
      </p:grpSpPr>
      <p:pic>
        <p:nvPicPr>
          <p:cNvPr id="5" name="Picture 7" descr="TFAll_Logo_Stripe_70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78588"/>
            <a:ext cx="91440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750300" y="6537325"/>
            <a:ext cx="393700" cy="276225"/>
          </a:xfrm>
          <a:prstGeom prst="rect">
            <a:avLst/>
          </a:prstGeom>
          <a:noFill/>
        </p:spPr>
        <p:txBody>
          <a:bodyPr>
            <a:spAutoFit/>
          </a:bodyPr>
          <a:lstStyle>
            <a:lvl1pPr eaLnBrk="0" hangingPunct="0">
              <a:defRPr sz="1600">
                <a:solidFill>
                  <a:schemeClr val="tx1"/>
                </a:solidFill>
                <a:latin typeface="Arial" charset="0"/>
                <a:ea typeface="ＭＳ Ｐゴシック" charset="-128"/>
              </a:defRPr>
            </a:lvl1pPr>
            <a:lvl2pPr marL="37931725" indent="-37474525" eaLnBrk="0" hangingPunct="0">
              <a:defRPr sz="1600">
                <a:solidFill>
                  <a:schemeClr val="tx1"/>
                </a:solidFill>
                <a:latin typeface="Arial" charset="0"/>
                <a:ea typeface="ＭＳ Ｐゴシック" charset="-128"/>
              </a:defRPr>
            </a:lvl2pPr>
            <a:lvl3pPr eaLnBrk="0" hangingPunct="0">
              <a:defRPr sz="1600">
                <a:solidFill>
                  <a:schemeClr val="tx1"/>
                </a:solidFill>
                <a:latin typeface="Arial" charset="0"/>
                <a:ea typeface="ＭＳ Ｐゴシック" charset="-128"/>
              </a:defRPr>
            </a:lvl3pPr>
            <a:lvl4pPr eaLnBrk="0" hangingPunct="0">
              <a:defRPr sz="1600">
                <a:solidFill>
                  <a:schemeClr val="tx1"/>
                </a:solidFill>
                <a:latin typeface="Arial" charset="0"/>
                <a:ea typeface="ＭＳ Ｐゴシック" charset="-128"/>
              </a:defRPr>
            </a:lvl4pPr>
            <a:lvl5pPr eaLnBrk="0" hangingPunct="0">
              <a:defRPr sz="1600">
                <a:solidFill>
                  <a:schemeClr val="tx1"/>
                </a:solidFill>
                <a:latin typeface="Arial" charset="0"/>
                <a:ea typeface="ＭＳ Ｐゴシック" charset="-128"/>
              </a:defRPr>
            </a:lvl5pPr>
            <a:lvl6pPr marL="457200" eaLnBrk="0" fontAlgn="base" hangingPunct="0">
              <a:spcBef>
                <a:spcPct val="0"/>
              </a:spcBef>
              <a:spcAft>
                <a:spcPct val="0"/>
              </a:spcAft>
              <a:defRPr sz="1600">
                <a:solidFill>
                  <a:schemeClr val="tx1"/>
                </a:solidFill>
                <a:latin typeface="Arial" charset="0"/>
                <a:ea typeface="ＭＳ Ｐゴシック" charset="-128"/>
              </a:defRPr>
            </a:lvl6pPr>
            <a:lvl7pPr marL="914400" eaLnBrk="0" fontAlgn="base" hangingPunct="0">
              <a:spcBef>
                <a:spcPct val="0"/>
              </a:spcBef>
              <a:spcAft>
                <a:spcPct val="0"/>
              </a:spcAft>
              <a:defRPr sz="1600">
                <a:solidFill>
                  <a:schemeClr val="tx1"/>
                </a:solidFill>
                <a:latin typeface="Arial" charset="0"/>
                <a:ea typeface="ＭＳ Ｐゴシック" charset="-128"/>
              </a:defRPr>
            </a:lvl7pPr>
            <a:lvl8pPr marL="1371600" eaLnBrk="0" fontAlgn="base" hangingPunct="0">
              <a:spcBef>
                <a:spcPct val="0"/>
              </a:spcBef>
              <a:spcAft>
                <a:spcPct val="0"/>
              </a:spcAft>
              <a:defRPr sz="1600">
                <a:solidFill>
                  <a:schemeClr val="tx1"/>
                </a:solidFill>
                <a:latin typeface="Arial" charset="0"/>
                <a:ea typeface="ＭＳ Ｐゴシック" charset="-128"/>
              </a:defRPr>
            </a:lvl8pPr>
            <a:lvl9pPr marL="1828800" eaLnBrk="0" fontAlgn="base" hangingPunct="0">
              <a:spcBef>
                <a:spcPct val="0"/>
              </a:spcBef>
              <a:spcAft>
                <a:spcPct val="0"/>
              </a:spcAft>
              <a:defRPr sz="1600">
                <a:solidFill>
                  <a:schemeClr val="tx1"/>
                </a:solidFill>
                <a:latin typeface="Arial" charset="0"/>
                <a:ea typeface="ＭＳ Ｐゴシック" charset="-128"/>
              </a:defRPr>
            </a:lvl9pPr>
          </a:lstStyle>
          <a:p>
            <a:pPr eaLnBrk="1" fontAlgn="base" hangingPunct="1">
              <a:spcBef>
                <a:spcPct val="0"/>
              </a:spcBef>
              <a:spcAft>
                <a:spcPct val="0"/>
              </a:spcAft>
              <a:defRPr/>
            </a:pPr>
            <a:fld id="{9EED29C5-58F4-4EAB-8C74-DD662566D506}" type="slidenum">
              <a:rPr lang="en-US" sz="1200" b="1">
                <a:solidFill>
                  <a:srgbClr val="E8E5DD"/>
                </a:solidFill>
              </a:rPr>
              <a:pPr eaLnBrk="1" fontAlgn="base" hangingPunct="1">
                <a:spcBef>
                  <a:spcPct val="0"/>
                </a:spcBef>
                <a:spcAft>
                  <a:spcPct val="0"/>
                </a:spcAft>
                <a:defRPr/>
              </a:pPr>
              <a:t>‹#›</a:t>
            </a:fld>
            <a:endParaRPr lang="en-US" sz="1200" b="1">
              <a:solidFill>
                <a:srgbClr val="E8E5DD"/>
              </a:solidFill>
            </a:endParaRPr>
          </a:p>
        </p:txBody>
      </p:sp>
      <p:sp>
        <p:nvSpPr>
          <p:cNvPr id="2" name="Title 1"/>
          <p:cNvSpPr>
            <a:spLocks noGrp="1"/>
          </p:cNvSpPr>
          <p:nvPr>
            <p:ph type="title"/>
          </p:nvPr>
        </p:nvSpPr>
        <p:spPr>
          <a:xfrm>
            <a:off x="330200" y="0"/>
            <a:ext cx="8489950" cy="981075"/>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30200" y="1854201"/>
            <a:ext cx="8489950" cy="4241800"/>
          </a:xfrm>
        </p:spPr>
        <p:txBody>
          <a:bodyPr/>
          <a:lstStyle>
            <a:lvl1pPr marL="182880" indent="-182880">
              <a:lnSpc>
                <a:spcPct val="100000"/>
              </a:lnSpc>
              <a:spcBef>
                <a:spcPts val="700"/>
              </a:spcBef>
              <a:spcAft>
                <a:spcPts val="20"/>
              </a:spcAft>
              <a:buClr>
                <a:schemeClr val="accent1"/>
              </a:buClr>
              <a:buFont typeface="Arial"/>
              <a:buChar char="•"/>
              <a:defRPr sz="1200" baseline="0"/>
            </a:lvl1pPr>
            <a:lvl2pPr marL="365760" indent="-182880">
              <a:lnSpc>
                <a:spcPct val="100000"/>
              </a:lnSpc>
              <a:spcBef>
                <a:spcPts val="700"/>
              </a:spcBef>
              <a:spcAft>
                <a:spcPts val="20"/>
              </a:spcAft>
              <a:buClr>
                <a:schemeClr val="bg1">
                  <a:lumMod val="65000"/>
                </a:schemeClr>
              </a:buClr>
              <a:buFont typeface="Lucida Grande"/>
              <a:buChar char="−"/>
              <a:defRPr sz="1200"/>
            </a:lvl2pPr>
            <a:lvl3pPr marL="548640" indent="-182880">
              <a:lnSpc>
                <a:spcPct val="100000"/>
              </a:lnSpc>
              <a:spcBef>
                <a:spcPts val="700"/>
              </a:spcBef>
              <a:spcAft>
                <a:spcPts val="20"/>
              </a:spcAft>
              <a:buClr>
                <a:schemeClr val="accent1"/>
              </a:buClr>
              <a:buFont typeface="Arial"/>
              <a:buChar char="•"/>
              <a:defRPr sz="1200"/>
            </a:lvl3pPr>
            <a:lvl4pPr marL="731520" indent="-182880">
              <a:lnSpc>
                <a:spcPct val="100000"/>
              </a:lnSpc>
              <a:spcBef>
                <a:spcPts val="700"/>
              </a:spcBef>
              <a:spcAft>
                <a:spcPts val="20"/>
              </a:spcAft>
              <a:buClr>
                <a:schemeClr val="bg1">
                  <a:lumMod val="65000"/>
                </a:schemeClr>
              </a:buClr>
              <a:buFont typeface="Lucida Grande"/>
              <a:buChar char="−"/>
              <a:defRPr sz="1200"/>
            </a:lvl4pPr>
            <a:lvl5pPr marL="914400" indent="-182880">
              <a:lnSpc>
                <a:spcPct val="100000"/>
              </a:lnSpc>
              <a:spcBef>
                <a:spcPts val="700"/>
              </a:spcBef>
              <a:spcAft>
                <a:spcPts val="20"/>
              </a:spcAft>
              <a:buClr>
                <a:schemeClr val="accent1"/>
              </a:buClr>
              <a:buFont typeface="Arial"/>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p:nvPr>
        </p:nvSpPr>
        <p:spPr>
          <a:xfrm>
            <a:off x="330200" y="1016000"/>
            <a:ext cx="8491538" cy="660400"/>
          </a:xfrm>
        </p:spPr>
        <p:txBody>
          <a:bodyPr/>
          <a:lstStyle>
            <a:lvl1pPr marL="0">
              <a:lnSpc>
                <a:spcPct val="100000"/>
              </a:lnSpc>
              <a:buNone/>
              <a:defRPr sz="1400">
                <a:solidFill>
                  <a:schemeClr val="accent1"/>
                </a:solidFill>
              </a:defRPr>
            </a:lvl1pPr>
            <a:lvl2pPr>
              <a:buNone/>
              <a:defRPr sz="1400">
                <a:solidFill>
                  <a:schemeClr val="accent1"/>
                </a:solidFill>
              </a:defRPr>
            </a:lvl2pPr>
            <a:lvl3pPr>
              <a:buNone/>
              <a:defRPr sz="1400">
                <a:solidFill>
                  <a:schemeClr val="accent1"/>
                </a:solidFill>
              </a:defRPr>
            </a:lvl3pPr>
            <a:lvl4pPr>
              <a:buNone/>
              <a:defRPr sz="1400">
                <a:solidFill>
                  <a:schemeClr val="accent1"/>
                </a:solidFill>
              </a:defRPr>
            </a:lvl4pPr>
            <a:lvl5pPr>
              <a:buNone/>
              <a:defRPr sz="1400">
                <a:solidFill>
                  <a:schemeClr val="accent1"/>
                </a:solidFill>
              </a:defRPr>
            </a:lvl5pPr>
          </a:lstStyle>
          <a:p>
            <a:pPr lvl="0"/>
            <a:r>
              <a:rPr lang="en-US" smtClean="0"/>
              <a:t>Click to edit Master text styles</a:t>
            </a:r>
          </a:p>
        </p:txBody>
      </p:sp>
    </p:spTree>
    <p:extLst>
      <p:ext uri="{BB962C8B-B14F-4D97-AF65-F5344CB8AC3E}">
        <p14:creationId xmlns:p14="http://schemas.microsoft.com/office/powerpoint/2010/main" val="2421419715"/>
      </p:ext>
    </p:extLst>
  </p:cSld>
  <p:clrMapOvr>
    <a:masterClrMapping/>
  </p:clrMapOvr>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TFAll_Logo_Stripe_70k.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478588"/>
            <a:ext cx="91440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TFAll_Logo_70grey.eps"/>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9750" y="2176463"/>
            <a:ext cx="22050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8750300" y="6537325"/>
            <a:ext cx="393700" cy="276225"/>
          </a:xfrm>
          <a:prstGeom prst="rect">
            <a:avLst/>
          </a:prstGeom>
          <a:noFill/>
          <a:ln w="9525">
            <a:noFill/>
            <a:miter lim="800000"/>
            <a:headEnd/>
            <a:tailEnd/>
          </a:ln>
        </p:spPr>
        <p:txBody>
          <a:bodyPr>
            <a:spAutoFit/>
          </a:bodyPr>
          <a:lstStyle>
            <a:lvl1pPr eaLnBrk="0" hangingPunct="0">
              <a:defRPr sz="1600">
                <a:solidFill>
                  <a:schemeClr val="tx1"/>
                </a:solidFill>
                <a:latin typeface="Arial" charset="0"/>
                <a:ea typeface="ＭＳ Ｐゴシック" pitchFamily="-112" charset="-128"/>
              </a:defRPr>
            </a:lvl1pPr>
            <a:lvl2pPr marL="37931725" indent="-37474525" eaLnBrk="0" hangingPunct="0">
              <a:defRPr sz="1600">
                <a:solidFill>
                  <a:schemeClr val="tx1"/>
                </a:solidFill>
                <a:latin typeface="Arial" charset="0"/>
                <a:ea typeface="ＭＳ Ｐゴシック" pitchFamily="-112" charset="-128"/>
              </a:defRPr>
            </a:lvl2pPr>
            <a:lvl3pPr eaLnBrk="0" hangingPunct="0">
              <a:defRPr sz="1600">
                <a:solidFill>
                  <a:schemeClr val="tx1"/>
                </a:solidFill>
                <a:latin typeface="Arial" charset="0"/>
                <a:ea typeface="ＭＳ Ｐゴシック" pitchFamily="-112" charset="-128"/>
              </a:defRPr>
            </a:lvl3pPr>
            <a:lvl4pPr eaLnBrk="0" hangingPunct="0">
              <a:defRPr sz="1600">
                <a:solidFill>
                  <a:schemeClr val="tx1"/>
                </a:solidFill>
                <a:latin typeface="Arial" charset="0"/>
                <a:ea typeface="ＭＳ Ｐゴシック" pitchFamily="-112" charset="-128"/>
              </a:defRPr>
            </a:lvl4pPr>
            <a:lvl5pPr eaLnBrk="0" hangingPunct="0">
              <a:defRPr sz="1600">
                <a:solidFill>
                  <a:schemeClr val="tx1"/>
                </a:solidFill>
                <a:latin typeface="Arial" charset="0"/>
                <a:ea typeface="ＭＳ Ｐゴシック" pitchFamily="-112" charset="-128"/>
              </a:defRPr>
            </a:lvl5pPr>
            <a:lvl6pPr marL="457200" eaLnBrk="0" fontAlgn="base" hangingPunct="0">
              <a:spcBef>
                <a:spcPct val="0"/>
              </a:spcBef>
              <a:spcAft>
                <a:spcPct val="0"/>
              </a:spcAft>
              <a:defRPr sz="1600">
                <a:solidFill>
                  <a:schemeClr val="tx1"/>
                </a:solidFill>
                <a:latin typeface="Arial" charset="0"/>
                <a:ea typeface="ＭＳ Ｐゴシック" pitchFamily="-112" charset="-128"/>
              </a:defRPr>
            </a:lvl6pPr>
            <a:lvl7pPr marL="914400" eaLnBrk="0" fontAlgn="base" hangingPunct="0">
              <a:spcBef>
                <a:spcPct val="0"/>
              </a:spcBef>
              <a:spcAft>
                <a:spcPct val="0"/>
              </a:spcAft>
              <a:defRPr sz="1600">
                <a:solidFill>
                  <a:schemeClr val="tx1"/>
                </a:solidFill>
                <a:latin typeface="Arial" charset="0"/>
                <a:ea typeface="ＭＳ Ｐゴシック" pitchFamily="-112" charset="-128"/>
              </a:defRPr>
            </a:lvl7pPr>
            <a:lvl8pPr marL="1371600" eaLnBrk="0" fontAlgn="base" hangingPunct="0">
              <a:spcBef>
                <a:spcPct val="0"/>
              </a:spcBef>
              <a:spcAft>
                <a:spcPct val="0"/>
              </a:spcAft>
              <a:defRPr sz="1600">
                <a:solidFill>
                  <a:schemeClr val="tx1"/>
                </a:solidFill>
                <a:latin typeface="Arial" charset="0"/>
                <a:ea typeface="ＭＳ Ｐゴシック" pitchFamily="-112" charset="-128"/>
              </a:defRPr>
            </a:lvl8pPr>
            <a:lvl9pPr marL="1828800" eaLnBrk="0" fontAlgn="base" hangingPunct="0">
              <a:spcBef>
                <a:spcPct val="0"/>
              </a:spcBef>
              <a:spcAft>
                <a:spcPct val="0"/>
              </a:spcAft>
              <a:defRPr sz="1600">
                <a:solidFill>
                  <a:schemeClr val="tx1"/>
                </a:solidFill>
                <a:latin typeface="Arial" charset="0"/>
                <a:ea typeface="ＭＳ Ｐゴシック" pitchFamily="-112" charset="-128"/>
              </a:defRPr>
            </a:lvl9pPr>
          </a:lstStyle>
          <a:p>
            <a:pPr eaLnBrk="1" fontAlgn="base" hangingPunct="1">
              <a:spcBef>
                <a:spcPct val="0"/>
              </a:spcBef>
              <a:spcAft>
                <a:spcPct val="0"/>
              </a:spcAft>
              <a:defRPr/>
            </a:pPr>
            <a:fld id="{6A294A84-9446-4B89-9F24-8251F716745C}" type="slidenum">
              <a:rPr lang="en-US" sz="1200" b="1" smtClean="0">
                <a:solidFill>
                  <a:srgbClr val="E8E5DD"/>
                </a:solidFill>
              </a:rPr>
              <a:pPr eaLnBrk="1" fontAlgn="base" hangingPunct="1">
                <a:spcBef>
                  <a:spcPct val="0"/>
                </a:spcBef>
                <a:spcAft>
                  <a:spcPct val="0"/>
                </a:spcAft>
                <a:defRPr/>
              </a:pPr>
              <a:t>‹#›</a:t>
            </a:fld>
            <a:endParaRPr lang="en-US" sz="1200" b="1" smtClean="0">
              <a:solidFill>
                <a:srgbClr val="E8E5DD"/>
              </a:solidFill>
            </a:endParaRPr>
          </a:p>
        </p:txBody>
      </p:sp>
      <p:pic>
        <p:nvPicPr>
          <p:cNvPr id="7" name="Picture 17" descr="Global Map"/>
          <p:cNvPicPr>
            <a:picLocks noChangeAspect="1" noChangeArrowheads="1"/>
          </p:cNvPicPr>
          <p:nvPr userDrawn="1"/>
        </p:nvPicPr>
        <p:blipFill>
          <a:blip r:embed="rId4">
            <a:extLst>
              <a:ext uri="{28A0092B-C50C-407E-A947-70E740481C1C}">
                <a14:useLocalDpi xmlns:a14="http://schemas.microsoft.com/office/drawing/2010/main" val="0"/>
              </a:ext>
            </a:extLst>
          </a:blip>
          <a:srcRect l="4366" r="4347"/>
          <a:stretch>
            <a:fillRect/>
          </a:stretch>
        </p:blipFill>
        <p:spPr bwMode="auto">
          <a:xfrm>
            <a:off x="5168900" y="2171700"/>
            <a:ext cx="34671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442913" y="2467769"/>
            <a:ext cx="4573587" cy="1096962"/>
          </a:xfrm>
        </p:spPr>
        <p:txBody>
          <a:bodyPr anchor="t"/>
          <a:lstStyle>
            <a:lvl1pPr>
              <a:defRPr sz="3200"/>
            </a:lvl1pPr>
          </a:lstStyle>
          <a:p>
            <a:r>
              <a:rPr lang="en-US" smtClean="0"/>
              <a:t>Click to edit Master title style</a:t>
            </a:r>
            <a:endParaRPr lang="en-US" dirty="0"/>
          </a:p>
        </p:txBody>
      </p:sp>
      <p:sp>
        <p:nvSpPr>
          <p:cNvPr id="4099" name="Rectangle 3"/>
          <p:cNvSpPr>
            <a:spLocks noGrp="1" noChangeArrowheads="1"/>
          </p:cNvSpPr>
          <p:nvPr>
            <p:ph type="subTitle" idx="1"/>
          </p:nvPr>
        </p:nvSpPr>
        <p:spPr>
          <a:xfrm>
            <a:off x="454025" y="3746500"/>
            <a:ext cx="4562475" cy="469902"/>
          </a:xfrm>
        </p:spPr>
        <p:txBody>
          <a:bodyPr anchor="b"/>
          <a:lstStyle>
            <a:lvl1pPr marL="0" indent="0">
              <a:buFontTx/>
              <a:buNone/>
              <a:defRPr sz="1200" b="1">
                <a:solidFill>
                  <a:srgbClr val="AD3228"/>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115765191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pic>
        <p:nvPicPr>
          <p:cNvPr id="5" name="Picture 7" descr="TFAll_Logo_Stripe_70k.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478588"/>
            <a:ext cx="91440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750300" y="6537325"/>
            <a:ext cx="393700" cy="276225"/>
          </a:xfrm>
          <a:prstGeom prst="rect">
            <a:avLst/>
          </a:prstGeom>
          <a:noFill/>
        </p:spPr>
        <p:txBody>
          <a:bodyPr>
            <a:spAutoFit/>
          </a:bodyPr>
          <a:lstStyle>
            <a:lvl1pPr eaLnBrk="0" hangingPunct="0">
              <a:defRPr sz="1600">
                <a:solidFill>
                  <a:schemeClr val="tx1"/>
                </a:solidFill>
                <a:latin typeface="Arial" charset="0"/>
                <a:ea typeface="ＭＳ Ｐゴシック" pitchFamily="-112" charset="-128"/>
              </a:defRPr>
            </a:lvl1pPr>
            <a:lvl2pPr marL="37931725" indent="-37474525" eaLnBrk="0" hangingPunct="0">
              <a:defRPr sz="1600">
                <a:solidFill>
                  <a:schemeClr val="tx1"/>
                </a:solidFill>
                <a:latin typeface="Arial" charset="0"/>
                <a:ea typeface="ＭＳ Ｐゴシック" pitchFamily="-112" charset="-128"/>
              </a:defRPr>
            </a:lvl2pPr>
            <a:lvl3pPr eaLnBrk="0" hangingPunct="0">
              <a:defRPr sz="1600">
                <a:solidFill>
                  <a:schemeClr val="tx1"/>
                </a:solidFill>
                <a:latin typeface="Arial" charset="0"/>
                <a:ea typeface="ＭＳ Ｐゴシック" pitchFamily="-112" charset="-128"/>
              </a:defRPr>
            </a:lvl3pPr>
            <a:lvl4pPr eaLnBrk="0" hangingPunct="0">
              <a:defRPr sz="1600">
                <a:solidFill>
                  <a:schemeClr val="tx1"/>
                </a:solidFill>
                <a:latin typeface="Arial" charset="0"/>
                <a:ea typeface="ＭＳ Ｐゴシック" pitchFamily="-112" charset="-128"/>
              </a:defRPr>
            </a:lvl4pPr>
            <a:lvl5pPr eaLnBrk="0" hangingPunct="0">
              <a:defRPr sz="1600">
                <a:solidFill>
                  <a:schemeClr val="tx1"/>
                </a:solidFill>
                <a:latin typeface="Arial" charset="0"/>
                <a:ea typeface="ＭＳ Ｐゴシック" pitchFamily="-112" charset="-128"/>
              </a:defRPr>
            </a:lvl5pPr>
            <a:lvl6pPr marL="457200" eaLnBrk="0" fontAlgn="base" hangingPunct="0">
              <a:spcBef>
                <a:spcPct val="0"/>
              </a:spcBef>
              <a:spcAft>
                <a:spcPct val="0"/>
              </a:spcAft>
              <a:defRPr sz="1600">
                <a:solidFill>
                  <a:schemeClr val="tx1"/>
                </a:solidFill>
                <a:latin typeface="Arial" charset="0"/>
                <a:ea typeface="ＭＳ Ｐゴシック" pitchFamily="-112" charset="-128"/>
              </a:defRPr>
            </a:lvl6pPr>
            <a:lvl7pPr marL="914400" eaLnBrk="0" fontAlgn="base" hangingPunct="0">
              <a:spcBef>
                <a:spcPct val="0"/>
              </a:spcBef>
              <a:spcAft>
                <a:spcPct val="0"/>
              </a:spcAft>
              <a:defRPr sz="1600">
                <a:solidFill>
                  <a:schemeClr val="tx1"/>
                </a:solidFill>
                <a:latin typeface="Arial" charset="0"/>
                <a:ea typeface="ＭＳ Ｐゴシック" pitchFamily="-112" charset="-128"/>
              </a:defRPr>
            </a:lvl7pPr>
            <a:lvl8pPr marL="1371600" eaLnBrk="0" fontAlgn="base" hangingPunct="0">
              <a:spcBef>
                <a:spcPct val="0"/>
              </a:spcBef>
              <a:spcAft>
                <a:spcPct val="0"/>
              </a:spcAft>
              <a:defRPr sz="1600">
                <a:solidFill>
                  <a:schemeClr val="tx1"/>
                </a:solidFill>
                <a:latin typeface="Arial" charset="0"/>
                <a:ea typeface="ＭＳ Ｐゴシック" pitchFamily="-112" charset="-128"/>
              </a:defRPr>
            </a:lvl8pPr>
            <a:lvl9pPr marL="1828800" eaLnBrk="0" fontAlgn="base" hangingPunct="0">
              <a:spcBef>
                <a:spcPct val="0"/>
              </a:spcBef>
              <a:spcAft>
                <a:spcPct val="0"/>
              </a:spcAft>
              <a:defRPr sz="1600">
                <a:solidFill>
                  <a:schemeClr val="tx1"/>
                </a:solidFill>
                <a:latin typeface="Arial" charset="0"/>
                <a:ea typeface="ＭＳ Ｐゴシック" pitchFamily="-112" charset="-128"/>
              </a:defRPr>
            </a:lvl9pPr>
          </a:lstStyle>
          <a:p>
            <a:pPr eaLnBrk="1" fontAlgn="base" hangingPunct="1">
              <a:spcBef>
                <a:spcPct val="0"/>
              </a:spcBef>
              <a:spcAft>
                <a:spcPct val="0"/>
              </a:spcAft>
              <a:defRPr/>
            </a:pPr>
            <a:fld id="{893C7CAC-8755-41B2-B59E-F17B2DB17027}" type="slidenum">
              <a:rPr lang="en-US" sz="1200" b="1" smtClean="0">
                <a:solidFill>
                  <a:srgbClr val="E8E5DD"/>
                </a:solidFill>
              </a:rPr>
              <a:pPr eaLnBrk="1" fontAlgn="base" hangingPunct="1">
                <a:spcBef>
                  <a:spcPct val="0"/>
                </a:spcBef>
                <a:spcAft>
                  <a:spcPct val="0"/>
                </a:spcAft>
                <a:defRPr/>
              </a:pPr>
              <a:t>‹#›</a:t>
            </a:fld>
            <a:endParaRPr lang="en-US" sz="1200" b="1" smtClean="0">
              <a:solidFill>
                <a:srgbClr val="E8E5DD"/>
              </a:solidFill>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22263" y="1854201"/>
            <a:ext cx="8497887" cy="4241800"/>
          </a:xfrm>
        </p:spPr>
        <p:txBody>
          <a:bodyPr/>
          <a:lstStyle>
            <a:lvl1pPr marL="182880" indent="-182880">
              <a:lnSpc>
                <a:spcPct val="80000"/>
              </a:lnSpc>
              <a:spcBef>
                <a:spcPts val="700"/>
              </a:spcBef>
              <a:spcAft>
                <a:spcPts val="20"/>
              </a:spcAft>
              <a:buClr>
                <a:schemeClr val="accent1"/>
              </a:buClr>
              <a:buFont typeface="Arial"/>
              <a:buChar char="•"/>
              <a:defRPr sz="1200"/>
            </a:lvl1pPr>
            <a:lvl2pPr marL="365760" indent="-182880">
              <a:lnSpc>
                <a:spcPct val="80000"/>
              </a:lnSpc>
              <a:spcBef>
                <a:spcPts val="700"/>
              </a:spcBef>
              <a:spcAft>
                <a:spcPts val="20"/>
              </a:spcAft>
              <a:buClr>
                <a:schemeClr val="accent1"/>
              </a:buClr>
              <a:buFont typeface="Arial"/>
              <a:buChar char="•"/>
              <a:defRPr sz="1200"/>
            </a:lvl2pPr>
            <a:lvl3pPr marL="548640" indent="-182880">
              <a:lnSpc>
                <a:spcPct val="80000"/>
              </a:lnSpc>
              <a:spcBef>
                <a:spcPts val="700"/>
              </a:spcBef>
              <a:spcAft>
                <a:spcPts val="20"/>
              </a:spcAft>
              <a:buClr>
                <a:schemeClr val="accent1"/>
              </a:buClr>
              <a:buFont typeface="Arial"/>
              <a:buChar char="•"/>
              <a:defRPr sz="1200"/>
            </a:lvl3pPr>
            <a:lvl4pPr marL="731520" indent="-182880">
              <a:lnSpc>
                <a:spcPct val="80000"/>
              </a:lnSpc>
              <a:spcBef>
                <a:spcPts val="700"/>
              </a:spcBef>
              <a:spcAft>
                <a:spcPts val="20"/>
              </a:spcAft>
              <a:buClr>
                <a:schemeClr val="accent1"/>
              </a:buClr>
              <a:buFont typeface="Arial"/>
              <a:buChar char="•"/>
              <a:defRPr sz="1200"/>
            </a:lvl4pPr>
            <a:lvl5pPr marL="914400" indent="-182880">
              <a:lnSpc>
                <a:spcPct val="80000"/>
              </a:lnSpc>
              <a:spcBef>
                <a:spcPts val="700"/>
              </a:spcBef>
              <a:spcAft>
                <a:spcPts val="20"/>
              </a:spcAft>
              <a:buClr>
                <a:schemeClr val="accent1"/>
              </a:buClr>
              <a:buFont typeface="Arial"/>
              <a:buChar cha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0"/>
          </p:nvPr>
        </p:nvSpPr>
        <p:spPr>
          <a:xfrm>
            <a:off x="330200" y="1016000"/>
            <a:ext cx="8491538" cy="439738"/>
          </a:xfrm>
        </p:spPr>
        <p:txBody>
          <a:bodyPr/>
          <a:lstStyle>
            <a:lvl1pPr>
              <a:buNone/>
              <a:defRPr sz="1400">
                <a:solidFill>
                  <a:schemeClr val="accent1"/>
                </a:solidFill>
              </a:defRPr>
            </a:lvl1pPr>
            <a:lvl2pPr>
              <a:buNone/>
              <a:defRPr sz="1400">
                <a:solidFill>
                  <a:schemeClr val="accent1"/>
                </a:solidFill>
              </a:defRPr>
            </a:lvl2pPr>
            <a:lvl3pPr>
              <a:buNone/>
              <a:defRPr sz="1400">
                <a:solidFill>
                  <a:schemeClr val="accent1"/>
                </a:solidFill>
              </a:defRPr>
            </a:lvl3pPr>
            <a:lvl4pPr>
              <a:buNone/>
              <a:defRPr sz="1400">
                <a:solidFill>
                  <a:schemeClr val="accent1"/>
                </a:solidFill>
              </a:defRPr>
            </a:lvl4pPr>
            <a:lvl5pPr>
              <a:buNone/>
              <a:defRPr sz="1400">
                <a:solidFill>
                  <a:schemeClr val="accent1"/>
                </a:solidFill>
              </a:defRPr>
            </a:lvl5pPr>
          </a:lstStyle>
          <a:p>
            <a:pPr lvl="0"/>
            <a:r>
              <a:rPr lang="en-US" smtClean="0"/>
              <a:t>Click to edit Master text styles</a:t>
            </a:r>
          </a:p>
        </p:txBody>
      </p:sp>
    </p:spTree>
    <p:extLst>
      <p:ext uri="{BB962C8B-B14F-4D97-AF65-F5344CB8AC3E}">
        <p14:creationId xmlns:p14="http://schemas.microsoft.com/office/powerpoint/2010/main" val="2529412182"/>
      </p:ext>
    </p:extLst>
  </p:cSld>
  <p:clrMapOvr>
    <a:masterClrMapping/>
  </p:clrMapOvr>
  <p:hf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Subhead, Title and Content">
    <p:spTree>
      <p:nvGrpSpPr>
        <p:cNvPr id="1" name=""/>
        <p:cNvGrpSpPr/>
        <p:nvPr/>
      </p:nvGrpSpPr>
      <p:grpSpPr>
        <a:xfrm>
          <a:off x="0" y="0"/>
          <a:ext cx="0" cy="0"/>
          <a:chOff x="0" y="0"/>
          <a:chExt cx="0" cy="0"/>
        </a:xfrm>
      </p:grpSpPr>
      <p:pic>
        <p:nvPicPr>
          <p:cNvPr id="6" name="Picture 7" descr="TFAll_Logo_Stripe_70k.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478588"/>
            <a:ext cx="91440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8750300" y="6537325"/>
            <a:ext cx="393700" cy="276225"/>
          </a:xfrm>
          <a:prstGeom prst="rect">
            <a:avLst/>
          </a:prstGeom>
          <a:noFill/>
        </p:spPr>
        <p:txBody>
          <a:bodyPr>
            <a:spAutoFit/>
          </a:bodyPr>
          <a:lstStyle>
            <a:lvl1pPr eaLnBrk="0" hangingPunct="0">
              <a:defRPr sz="1600">
                <a:solidFill>
                  <a:schemeClr val="tx1"/>
                </a:solidFill>
                <a:latin typeface="Arial" charset="0"/>
                <a:ea typeface="ＭＳ Ｐゴシック" pitchFamily="-112" charset="-128"/>
              </a:defRPr>
            </a:lvl1pPr>
            <a:lvl2pPr marL="37931725" indent="-37474525" eaLnBrk="0" hangingPunct="0">
              <a:defRPr sz="1600">
                <a:solidFill>
                  <a:schemeClr val="tx1"/>
                </a:solidFill>
                <a:latin typeface="Arial" charset="0"/>
                <a:ea typeface="ＭＳ Ｐゴシック" pitchFamily="-112" charset="-128"/>
              </a:defRPr>
            </a:lvl2pPr>
            <a:lvl3pPr eaLnBrk="0" hangingPunct="0">
              <a:defRPr sz="1600">
                <a:solidFill>
                  <a:schemeClr val="tx1"/>
                </a:solidFill>
                <a:latin typeface="Arial" charset="0"/>
                <a:ea typeface="ＭＳ Ｐゴシック" pitchFamily="-112" charset="-128"/>
              </a:defRPr>
            </a:lvl3pPr>
            <a:lvl4pPr eaLnBrk="0" hangingPunct="0">
              <a:defRPr sz="1600">
                <a:solidFill>
                  <a:schemeClr val="tx1"/>
                </a:solidFill>
                <a:latin typeface="Arial" charset="0"/>
                <a:ea typeface="ＭＳ Ｐゴシック" pitchFamily="-112" charset="-128"/>
              </a:defRPr>
            </a:lvl4pPr>
            <a:lvl5pPr eaLnBrk="0" hangingPunct="0">
              <a:defRPr sz="1600">
                <a:solidFill>
                  <a:schemeClr val="tx1"/>
                </a:solidFill>
                <a:latin typeface="Arial" charset="0"/>
                <a:ea typeface="ＭＳ Ｐゴシック" pitchFamily="-112" charset="-128"/>
              </a:defRPr>
            </a:lvl5pPr>
            <a:lvl6pPr marL="457200" eaLnBrk="0" fontAlgn="base" hangingPunct="0">
              <a:spcBef>
                <a:spcPct val="0"/>
              </a:spcBef>
              <a:spcAft>
                <a:spcPct val="0"/>
              </a:spcAft>
              <a:defRPr sz="1600">
                <a:solidFill>
                  <a:schemeClr val="tx1"/>
                </a:solidFill>
                <a:latin typeface="Arial" charset="0"/>
                <a:ea typeface="ＭＳ Ｐゴシック" pitchFamily="-112" charset="-128"/>
              </a:defRPr>
            </a:lvl6pPr>
            <a:lvl7pPr marL="914400" eaLnBrk="0" fontAlgn="base" hangingPunct="0">
              <a:spcBef>
                <a:spcPct val="0"/>
              </a:spcBef>
              <a:spcAft>
                <a:spcPct val="0"/>
              </a:spcAft>
              <a:defRPr sz="1600">
                <a:solidFill>
                  <a:schemeClr val="tx1"/>
                </a:solidFill>
                <a:latin typeface="Arial" charset="0"/>
                <a:ea typeface="ＭＳ Ｐゴシック" pitchFamily="-112" charset="-128"/>
              </a:defRPr>
            </a:lvl7pPr>
            <a:lvl8pPr marL="1371600" eaLnBrk="0" fontAlgn="base" hangingPunct="0">
              <a:spcBef>
                <a:spcPct val="0"/>
              </a:spcBef>
              <a:spcAft>
                <a:spcPct val="0"/>
              </a:spcAft>
              <a:defRPr sz="1600">
                <a:solidFill>
                  <a:schemeClr val="tx1"/>
                </a:solidFill>
                <a:latin typeface="Arial" charset="0"/>
                <a:ea typeface="ＭＳ Ｐゴシック" pitchFamily="-112" charset="-128"/>
              </a:defRPr>
            </a:lvl8pPr>
            <a:lvl9pPr marL="1828800" eaLnBrk="0" fontAlgn="base" hangingPunct="0">
              <a:spcBef>
                <a:spcPct val="0"/>
              </a:spcBef>
              <a:spcAft>
                <a:spcPct val="0"/>
              </a:spcAft>
              <a:defRPr sz="1600">
                <a:solidFill>
                  <a:schemeClr val="tx1"/>
                </a:solidFill>
                <a:latin typeface="Arial" charset="0"/>
                <a:ea typeface="ＭＳ Ｐゴシック" pitchFamily="-112" charset="-128"/>
              </a:defRPr>
            </a:lvl9pPr>
          </a:lstStyle>
          <a:p>
            <a:pPr eaLnBrk="1" fontAlgn="base" hangingPunct="1">
              <a:spcBef>
                <a:spcPct val="0"/>
              </a:spcBef>
              <a:spcAft>
                <a:spcPct val="0"/>
              </a:spcAft>
              <a:defRPr/>
            </a:pPr>
            <a:fld id="{45556464-3D6B-4A38-A090-9D95E20DA4AC}" type="slidenum">
              <a:rPr lang="en-US" sz="1200" b="1" smtClean="0">
                <a:solidFill>
                  <a:srgbClr val="E8E5DD"/>
                </a:solidFill>
              </a:rPr>
              <a:pPr eaLnBrk="1" fontAlgn="base" hangingPunct="1">
                <a:spcBef>
                  <a:spcPct val="0"/>
                </a:spcBef>
                <a:spcAft>
                  <a:spcPct val="0"/>
                </a:spcAft>
                <a:defRPr/>
              </a:pPr>
              <a:t>‹#›</a:t>
            </a:fld>
            <a:endParaRPr lang="en-US" sz="1200" b="1" smtClean="0">
              <a:solidFill>
                <a:srgbClr val="E8E5DD"/>
              </a:solidFill>
            </a:endParaRPr>
          </a:p>
        </p:txBody>
      </p:sp>
      <p:sp>
        <p:nvSpPr>
          <p:cNvPr id="2" name="Title 1"/>
          <p:cNvSpPr>
            <a:spLocks noGrp="1"/>
          </p:cNvSpPr>
          <p:nvPr>
            <p:ph type="title"/>
          </p:nvPr>
        </p:nvSpPr>
        <p:spPr>
          <a:xfrm>
            <a:off x="322263" y="592667"/>
            <a:ext cx="8497887" cy="388408"/>
          </a:xfrm>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idx="1"/>
          </p:nvPr>
        </p:nvSpPr>
        <p:spPr>
          <a:xfrm>
            <a:off x="322263" y="1854201"/>
            <a:ext cx="8497887" cy="4241800"/>
          </a:xfrm>
        </p:spPr>
        <p:txBody>
          <a:bodyPr/>
          <a:lstStyle>
            <a:lvl1pPr marL="182880" indent="-182880">
              <a:lnSpc>
                <a:spcPct val="80000"/>
              </a:lnSpc>
              <a:spcBef>
                <a:spcPts val="700"/>
              </a:spcBef>
              <a:spcAft>
                <a:spcPts val="20"/>
              </a:spcAft>
              <a:buClr>
                <a:schemeClr val="accent1"/>
              </a:buClr>
              <a:buFont typeface="Arial"/>
              <a:buChar char="•"/>
              <a:defRPr sz="1200"/>
            </a:lvl1pPr>
            <a:lvl2pPr marL="365760" indent="-182880">
              <a:lnSpc>
                <a:spcPct val="80000"/>
              </a:lnSpc>
              <a:spcBef>
                <a:spcPts val="700"/>
              </a:spcBef>
              <a:spcAft>
                <a:spcPts val="20"/>
              </a:spcAft>
              <a:buClr>
                <a:schemeClr val="accent1"/>
              </a:buClr>
              <a:buFont typeface="Arial"/>
              <a:buChar char="•"/>
              <a:defRPr sz="1200"/>
            </a:lvl2pPr>
            <a:lvl3pPr marL="548640" indent="-182880">
              <a:lnSpc>
                <a:spcPct val="80000"/>
              </a:lnSpc>
              <a:spcBef>
                <a:spcPts val="700"/>
              </a:spcBef>
              <a:spcAft>
                <a:spcPts val="20"/>
              </a:spcAft>
              <a:buClr>
                <a:schemeClr val="accent1"/>
              </a:buClr>
              <a:buFont typeface="Arial"/>
              <a:buChar char="•"/>
              <a:defRPr sz="1200"/>
            </a:lvl3pPr>
            <a:lvl4pPr marL="731520" indent="-182880">
              <a:lnSpc>
                <a:spcPct val="80000"/>
              </a:lnSpc>
              <a:spcBef>
                <a:spcPts val="700"/>
              </a:spcBef>
              <a:spcAft>
                <a:spcPts val="20"/>
              </a:spcAft>
              <a:buClr>
                <a:schemeClr val="accent1"/>
              </a:buClr>
              <a:buFont typeface="Arial"/>
              <a:buChar char="•"/>
              <a:defRPr sz="1200"/>
            </a:lvl4pPr>
            <a:lvl5pPr marL="914400" indent="-182880">
              <a:lnSpc>
                <a:spcPct val="80000"/>
              </a:lnSpc>
              <a:spcBef>
                <a:spcPts val="700"/>
              </a:spcBef>
              <a:spcAft>
                <a:spcPts val="20"/>
              </a:spcAft>
              <a:buClr>
                <a:schemeClr val="accent1"/>
              </a:buClr>
              <a:buFont typeface="Arial"/>
              <a:buChar cha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0"/>
          </p:nvPr>
        </p:nvSpPr>
        <p:spPr>
          <a:xfrm>
            <a:off x="330200" y="1016000"/>
            <a:ext cx="8491538" cy="439738"/>
          </a:xfrm>
        </p:spPr>
        <p:txBody>
          <a:bodyPr/>
          <a:lstStyle>
            <a:lvl1pPr>
              <a:buNone/>
              <a:defRPr sz="1400">
                <a:solidFill>
                  <a:schemeClr val="accent1"/>
                </a:solidFill>
              </a:defRPr>
            </a:lvl1pPr>
            <a:lvl2pPr>
              <a:buNone/>
              <a:defRPr sz="1400">
                <a:solidFill>
                  <a:schemeClr val="accent1"/>
                </a:solidFill>
              </a:defRPr>
            </a:lvl2pPr>
            <a:lvl3pPr>
              <a:buNone/>
              <a:defRPr sz="1400">
                <a:solidFill>
                  <a:schemeClr val="accent1"/>
                </a:solidFill>
              </a:defRPr>
            </a:lvl3pPr>
            <a:lvl4pPr>
              <a:buNone/>
              <a:defRPr sz="1400">
                <a:solidFill>
                  <a:schemeClr val="accent1"/>
                </a:solidFill>
              </a:defRPr>
            </a:lvl4pPr>
            <a:lvl5pPr>
              <a:buNone/>
              <a:defRPr sz="1400">
                <a:solidFill>
                  <a:schemeClr val="accent1"/>
                </a:solidFill>
              </a:defRPr>
            </a:lvl5pPr>
          </a:lstStyle>
          <a:p>
            <a:pPr lvl="0"/>
            <a:r>
              <a:rPr lang="en-US" smtClean="0"/>
              <a:t>Click to edit Master text styles</a:t>
            </a:r>
          </a:p>
        </p:txBody>
      </p:sp>
      <p:sp>
        <p:nvSpPr>
          <p:cNvPr id="10" name="Text Placeholder 9"/>
          <p:cNvSpPr>
            <a:spLocks noGrp="1"/>
          </p:cNvSpPr>
          <p:nvPr>
            <p:ph type="body" sz="quarter" idx="11"/>
          </p:nvPr>
        </p:nvSpPr>
        <p:spPr>
          <a:xfrm>
            <a:off x="322263" y="339199"/>
            <a:ext cx="8499475" cy="320675"/>
          </a:xfrm>
        </p:spPr>
        <p:txBody>
          <a:bodyPr/>
          <a:lstStyle>
            <a:lvl1pPr>
              <a:buNone/>
              <a:defRPr sz="1000" b="1" cap="all">
                <a:solidFill>
                  <a:schemeClr val="tx1">
                    <a:lumMod val="50000"/>
                    <a:lumOff val="50000"/>
                  </a:schemeClr>
                </a:solidFill>
              </a:defRPr>
            </a:lvl1pPr>
          </a:lstStyle>
          <a:p>
            <a:pPr lvl="0"/>
            <a:r>
              <a:rPr lang="en-US" smtClean="0"/>
              <a:t>Click to edit Master text styles</a:t>
            </a:r>
          </a:p>
        </p:txBody>
      </p:sp>
    </p:spTree>
    <p:extLst>
      <p:ext uri="{BB962C8B-B14F-4D97-AF65-F5344CB8AC3E}">
        <p14:creationId xmlns:p14="http://schemas.microsoft.com/office/powerpoint/2010/main" val="2578128172"/>
      </p:ext>
    </p:extLst>
  </p:cSld>
  <p:clrMapOvr>
    <a:masterClrMapping/>
  </p:clrMapOvr>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2-columns, 10pt. text">
    <p:spTree>
      <p:nvGrpSpPr>
        <p:cNvPr id="1" name=""/>
        <p:cNvGrpSpPr/>
        <p:nvPr/>
      </p:nvGrpSpPr>
      <p:grpSpPr>
        <a:xfrm>
          <a:off x="0" y="0"/>
          <a:ext cx="0" cy="0"/>
          <a:chOff x="0" y="0"/>
          <a:chExt cx="0" cy="0"/>
        </a:xfrm>
      </p:grpSpPr>
      <p:pic>
        <p:nvPicPr>
          <p:cNvPr id="6" name="Picture 7" descr="TFAll_Logo_Stripe_70k.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478588"/>
            <a:ext cx="91440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8750300" y="6537325"/>
            <a:ext cx="393700" cy="276225"/>
          </a:xfrm>
          <a:prstGeom prst="rect">
            <a:avLst/>
          </a:prstGeom>
          <a:noFill/>
        </p:spPr>
        <p:txBody>
          <a:bodyPr>
            <a:spAutoFit/>
          </a:bodyPr>
          <a:lstStyle>
            <a:lvl1pPr eaLnBrk="0" hangingPunct="0">
              <a:defRPr sz="1600">
                <a:solidFill>
                  <a:schemeClr val="tx1"/>
                </a:solidFill>
                <a:latin typeface="Arial" charset="0"/>
                <a:ea typeface="ＭＳ Ｐゴシック" pitchFamily="-112" charset="-128"/>
              </a:defRPr>
            </a:lvl1pPr>
            <a:lvl2pPr marL="37931725" indent="-37474525" eaLnBrk="0" hangingPunct="0">
              <a:defRPr sz="1600">
                <a:solidFill>
                  <a:schemeClr val="tx1"/>
                </a:solidFill>
                <a:latin typeface="Arial" charset="0"/>
                <a:ea typeface="ＭＳ Ｐゴシック" pitchFamily="-112" charset="-128"/>
              </a:defRPr>
            </a:lvl2pPr>
            <a:lvl3pPr eaLnBrk="0" hangingPunct="0">
              <a:defRPr sz="1600">
                <a:solidFill>
                  <a:schemeClr val="tx1"/>
                </a:solidFill>
                <a:latin typeface="Arial" charset="0"/>
                <a:ea typeface="ＭＳ Ｐゴシック" pitchFamily="-112" charset="-128"/>
              </a:defRPr>
            </a:lvl3pPr>
            <a:lvl4pPr eaLnBrk="0" hangingPunct="0">
              <a:defRPr sz="1600">
                <a:solidFill>
                  <a:schemeClr val="tx1"/>
                </a:solidFill>
                <a:latin typeface="Arial" charset="0"/>
                <a:ea typeface="ＭＳ Ｐゴシック" pitchFamily="-112" charset="-128"/>
              </a:defRPr>
            </a:lvl4pPr>
            <a:lvl5pPr eaLnBrk="0" hangingPunct="0">
              <a:defRPr sz="1600">
                <a:solidFill>
                  <a:schemeClr val="tx1"/>
                </a:solidFill>
                <a:latin typeface="Arial" charset="0"/>
                <a:ea typeface="ＭＳ Ｐゴシック" pitchFamily="-112" charset="-128"/>
              </a:defRPr>
            </a:lvl5pPr>
            <a:lvl6pPr marL="457200" eaLnBrk="0" fontAlgn="base" hangingPunct="0">
              <a:spcBef>
                <a:spcPct val="0"/>
              </a:spcBef>
              <a:spcAft>
                <a:spcPct val="0"/>
              </a:spcAft>
              <a:defRPr sz="1600">
                <a:solidFill>
                  <a:schemeClr val="tx1"/>
                </a:solidFill>
                <a:latin typeface="Arial" charset="0"/>
                <a:ea typeface="ＭＳ Ｐゴシック" pitchFamily="-112" charset="-128"/>
              </a:defRPr>
            </a:lvl6pPr>
            <a:lvl7pPr marL="914400" eaLnBrk="0" fontAlgn="base" hangingPunct="0">
              <a:spcBef>
                <a:spcPct val="0"/>
              </a:spcBef>
              <a:spcAft>
                <a:spcPct val="0"/>
              </a:spcAft>
              <a:defRPr sz="1600">
                <a:solidFill>
                  <a:schemeClr val="tx1"/>
                </a:solidFill>
                <a:latin typeface="Arial" charset="0"/>
                <a:ea typeface="ＭＳ Ｐゴシック" pitchFamily="-112" charset="-128"/>
              </a:defRPr>
            </a:lvl7pPr>
            <a:lvl8pPr marL="1371600" eaLnBrk="0" fontAlgn="base" hangingPunct="0">
              <a:spcBef>
                <a:spcPct val="0"/>
              </a:spcBef>
              <a:spcAft>
                <a:spcPct val="0"/>
              </a:spcAft>
              <a:defRPr sz="1600">
                <a:solidFill>
                  <a:schemeClr val="tx1"/>
                </a:solidFill>
                <a:latin typeface="Arial" charset="0"/>
                <a:ea typeface="ＭＳ Ｐゴシック" pitchFamily="-112" charset="-128"/>
              </a:defRPr>
            </a:lvl8pPr>
            <a:lvl9pPr marL="1828800" eaLnBrk="0" fontAlgn="base" hangingPunct="0">
              <a:spcBef>
                <a:spcPct val="0"/>
              </a:spcBef>
              <a:spcAft>
                <a:spcPct val="0"/>
              </a:spcAft>
              <a:defRPr sz="1600">
                <a:solidFill>
                  <a:schemeClr val="tx1"/>
                </a:solidFill>
                <a:latin typeface="Arial" charset="0"/>
                <a:ea typeface="ＭＳ Ｐゴシック" pitchFamily="-112" charset="-128"/>
              </a:defRPr>
            </a:lvl9pPr>
          </a:lstStyle>
          <a:p>
            <a:pPr eaLnBrk="1" fontAlgn="base" hangingPunct="1">
              <a:spcBef>
                <a:spcPct val="0"/>
              </a:spcBef>
              <a:spcAft>
                <a:spcPct val="0"/>
              </a:spcAft>
              <a:defRPr/>
            </a:pPr>
            <a:fld id="{D80F92BD-A471-4775-A116-34B3FED360F9}" type="slidenum">
              <a:rPr lang="en-US" sz="1200" b="1" smtClean="0">
                <a:solidFill>
                  <a:srgbClr val="E8E5DD"/>
                </a:solidFill>
              </a:rPr>
              <a:pPr eaLnBrk="1" fontAlgn="base" hangingPunct="1">
                <a:spcBef>
                  <a:spcPct val="0"/>
                </a:spcBef>
                <a:spcAft>
                  <a:spcPct val="0"/>
                </a:spcAft>
                <a:defRPr/>
              </a:pPr>
              <a:t>‹#›</a:t>
            </a:fld>
            <a:endParaRPr lang="en-US" sz="1200" b="1" smtClean="0">
              <a:solidFill>
                <a:srgbClr val="E8E5DD"/>
              </a:solidFill>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22264" y="1854201"/>
            <a:ext cx="4131204" cy="4241800"/>
          </a:xfrm>
        </p:spPr>
        <p:txBody>
          <a:bodyPr/>
          <a:lstStyle>
            <a:lvl1pPr marL="182880" indent="-182880">
              <a:lnSpc>
                <a:spcPct val="80000"/>
              </a:lnSpc>
              <a:spcBef>
                <a:spcPts val="700"/>
              </a:spcBef>
              <a:spcAft>
                <a:spcPts val="20"/>
              </a:spcAft>
              <a:buClr>
                <a:schemeClr val="accent1"/>
              </a:buClr>
              <a:buFont typeface="Arial"/>
              <a:buChar char="•"/>
              <a:defRPr sz="1000"/>
            </a:lvl1pPr>
            <a:lvl2pPr marL="365760" indent="-182880">
              <a:lnSpc>
                <a:spcPct val="80000"/>
              </a:lnSpc>
              <a:spcBef>
                <a:spcPts val="700"/>
              </a:spcBef>
              <a:spcAft>
                <a:spcPts val="20"/>
              </a:spcAft>
              <a:buClr>
                <a:schemeClr val="accent1"/>
              </a:buClr>
              <a:buFont typeface="Arial"/>
              <a:buChar char="•"/>
              <a:defRPr sz="1000"/>
            </a:lvl2pPr>
            <a:lvl3pPr marL="548640" indent="-182880">
              <a:lnSpc>
                <a:spcPct val="80000"/>
              </a:lnSpc>
              <a:spcBef>
                <a:spcPts val="700"/>
              </a:spcBef>
              <a:spcAft>
                <a:spcPts val="20"/>
              </a:spcAft>
              <a:buClr>
                <a:schemeClr val="accent1"/>
              </a:buClr>
              <a:buFont typeface="Arial"/>
              <a:buChar char="•"/>
              <a:defRPr sz="1000"/>
            </a:lvl3pPr>
            <a:lvl4pPr marL="731520" indent="-182880">
              <a:lnSpc>
                <a:spcPct val="80000"/>
              </a:lnSpc>
              <a:spcBef>
                <a:spcPts val="700"/>
              </a:spcBef>
              <a:spcAft>
                <a:spcPts val="20"/>
              </a:spcAft>
              <a:buClr>
                <a:schemeClr val="accent1"/>
              </a:buClr>
              <a:buFont typeface="Arial"/>
              <a:buChar char="•"/>
              <a:defRPr sz="1000"/>
            </a:lvl4pPr>
            <a:lvl5pPr marL="914400" indent="-182880">
              <a:lnSpc>
                <a:spcPct val="80000"/>
              </a:lnSpc>
              <a:spcBef>
                <a:spcPts val="700"/>
              </a:spcBef>
              <a:spcAft>
                <a:spcPts val="20"/>
              </a:spcAft>
              <a:buClr>
                <a:schemeClr val="accent1"/>
              </a:buClr>
              <a:buFont typeface="Arial"/>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0"/>
          </p:nvPr>
        </p:nvSpPr>
        <p:spPr>
          <a:xfrm>
            <a:off x="330200" y="1016000"/>
            <a:ext cx="8491538" cy="439738"/>
          </a:xfrm>
        </p:spPr>
        <p:txBody>
          <a:bodyPr/>
          <a:lstStyle>
            <a:lvl1pPr>
              <a:buNone/>
              <a:defRPr sz="1400">
                <a:solidFill>
                  <a:schemeClr val="accent1"/>
                </a:solidFill>
              </a:defRPr>
            </a:lvl1pPr>
            <a:lvl2pPr>
              <a:buNone/>
              <a:defRPr sz="1400">
                <a:solidFill>
                  <a:schemeClr val="accent1"/>
                </a:solidFill>
              </a:defRPr>
            </a:lvl2pPr>
            <a:lvl3pPr>
              <a:buNone/>
              <a:defRPr sz="1400">
                <a:solidFill>
                  <a:schemeClr val="accent1"/>
                </a:solidFill>
              </a:defRPr>
            </a:lvl3pPr>
            <a:lvl4pPr>
              <a:buNone/>
              <a:defRPr sz="1400">
                <a:solidFill>
                  <a:schemeClr val="accent1"/>
                </a:solidFill>
              </a:defRPr>
            </a:lvl4pPr>
            <a:lvl5pPr>
              <a:buNone/>
              <a:defRPr sz="1400">
                <a:solidFill>
                  <a:schemeClr val="accent1"/>
                </a:solidFill>
              </a:defRPr>
            </a:lvl5pPr>
          </a:lstStyle>
          <a:p>
            <a:pPr lvl="0"/>
            <a:r>
              <a:rPr lang="en-US" smtClean="0"/>
              <a:t>Click to edit Master text styles</a:t>
            </a:r>
          </a:p>
        </p:txBody>
      </p:sp>
      <p:sp>
        <p:nvSpPr>
          <p:cNvPr id="7" name="Content Placeholder 2"/>
          <p:cNvSpPr>
            <a:spLocks noGrp="1"/>
          </p:cNvSpPr>
          <p:nvPr>
            <p:ph idx="11"/>
          </p:nvPr>
        </p:nvSpPr>
        <p:spPr>
          <a:xfrm>
            <a:off x="4690534" y="1854201"/>
            <a:ext cx="4131204" cy="4241800"/>
          </a:xfrm>
        </p:spPr>
        <p:txBody>
          <a:bodyPr/>
          <a:lstStyle>
            <a:lvl1pPr marL="182880" indent="-182880">
              <a:lnSpc>
                <a:spcPct val="80000"/>
              </a:lnSpc>
              <a:spcBef>
                <a:spcPts val="700"/>
              </a:spcBef>
              <a:spcAft>
                <a:spcPts val="20"/>
              </a:spcAft>
              <a:buClr>
                <a:schemeClr val="accent1"/>
              </a:buClr>
              <a:buFont typeface="Arial"/>
              <a:buChar char="•"/>
              <a:defRPr sz="1000"/>
            </a:lvl1pPr>
            <a:lvl2pPr marL="365760" indent="-182880">
              <a:lnSpc>
                <a:spcPct val="80000"/>
              </a:lnSpc>
              <a:spcBef>
                <a:spcPts val="700"/>
              </a:spcBef>
              <a:spcAft>
                <a:spcPts val="20"/>
              </a:spcAft>
              <a:buClr>
                <a:schemeClr val="accent1"/>
              </a:buClr>
              <a:buFont typeface="Arial"/>
              <a:buChar char="•"/>
              <a:defRPr sz="1000"/>
            </a:lvl2pPr>
            <a:lvl3pPr marL="548640" indent="-182880">
              <a:lnSpc>
                <a:spcPct val="80000"/>
              </a:lnSpc>
              <a:spcBef>
                <a:spcPts val="700"/>
              </a:spcBef>
              <a:spcAft>
                <a:spcPts val="20"/>
              </a:spcAft>
              <a:buClr>
                <a:schemeClr val="accent1"/>
              </a:buClr>
              <a:buFont typeface="Arial"/>
              <a:buChar char="•"/>
              <a:defRPr sz="1000"/>
            </a:lvl3pPr>
            <a:lvl4pPr marL="731520" indent="-182880">
              <a:lnSpc>
                <a:spcPct val="80000"/>
              </a:lnSpc>
              <a:spcBef>
                <a:spcPts val="700"/>
              </a:spcBef>
              <a:spcAft>
                <a:spcPts val="20"/>
              </a:spcAft>
              <a:buClr>
                <a:schemeClr val="accent1"/>
              </a:buClr>
              <a:buFont typeface="Arial"/>
              <a:buChar char="•"/>
              <a:defRPr sz="1000"/>
            </a:lvl4pPr>
            <a:lvl5pPr marL="914400" indent="-182880">
              <a:lnSpc>
                <a:spcPct val="80000"/>
              </a:lnSpc>
              <a:spcBef>
                <a:spcPts val="700"/>
              </a:spcBef>
              <a:spcAft>
                <a:spcPts val="20"/>
              </a:spcAft>
              <a:buClr>
                <a:schemeClr val="accent1"/>
              </a:buClr>
              <a:buFont typeface="Arial"/>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55884674"/>
      </p:ext>
    </p:extLst>
  </p:cSld>
  <p:clrMapOvr>
    <a:masterClrMapping/>
  </p:clrMapOvr>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5" descr="TFAll_Logo_Stripe_70k.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478588"/>
            <a:ext cx="91440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8750300" y="6537325"/>
            <a:ext cx="393700" cy="276225"/>
          </a:xfrm>
          <a:prstGeom prst="rect">
            <a:avLst/>
          </a:prstGeom>
          <a:noFill/>
        </p:spPr>
        <p:txBody>
          <a:bodyPr>
            <a:spAutoFit/>
          </a:bodyPr>
          <a:lstStyle>
            <a:lvl1pPr eaLnBrk="0" hangingPunct="0">
              <a:defRPr sz="1600">
                <a:solidFill>
                  <a:schemeClr val="tx1"/>
                </a:solidFill>
                <a:latin typeface="Arial" charset="0"/>
                <a:ea typeface="ＭＳ Ｐゴシック" pitchFamily="-112" charset="-128"/>
              </a:defRPr>
            </a:lvl1pPr>
            <a:lvl2pPr marL="37931725" indent="-37474525" eaLnBrk="0" hangingPunct="0">
              <a:defRPr sz="1600">
                <a:solidFill>
                  <a:schemeClr val="tx1"/>
                </a:solidFill>
                <a:latin typeface="Arial" charset="0"/>
                <a:ea typeface="ＭＳ Ｐゴシック" pitchFamily="-112" charset="-128"/>
              </a:defRPr>
            </a:lvl2pPr>
            <a:lvl3pPr eaLnBrk="0" hangingPunct="0">
              <a:defRPr sz="1600">
                <a:solidFill>
                  <a:schemeClr val="tx1"/>
                </a:solidFill>
                <a:latin typeface="Arial" charset="0"/>
                <a:ea typeface="ＭＳ Ｐゴシック" pitchFamily="-112" charset="-128"/>
              </a:defRPr>
            </a:lvl3pPr>
            <a:lvl4pPr eaLnBrk="0" hangingPunct="0">
              <a:defRPr sz="1600">
                <a:solidFill>
                  <a:schemeClr val="tx1"/>
                </a:solidFill>
                <a:latin typeface="Arial" charset="0"/>
                <a:ea typeface="ＭＳ Ｐゴシック" pitchFamily="-112" charset="-128"/>
              </a:defRPr>
            </a:lvl4pPr>
            <a:lvl5pPr eaLnBrk="0" hangingPunct="0">
              <a:defRPr sz="1600">
                <a:solidFill>
                  <a:schemeClr val="tx1"/>
                </a:solidFill>
                <a:latin typeface="Arial" charset="0"/>
                <a:ea typeface="ＭＳ Ｐゴシック" pitchFamily="-112" charset="-128"/>
              </a:defRPr>
            </a:lvl5pPr>
            <a:lvl6pPr marL="457200" eaLnBrk="0" fontAlgn="base" hangingPunct="0">
              <a:spcBef>
                <a:spcPct val="0"/>
              </a:spcBef>
              <a:spcAft>
                <a:spcPct val="0"/>
              </a:spcAft>
              <a:defRPr sz="1600">
                <a:solidFill>
                  <a:schemeClr val="tx1"/>
                </a:solidFill>
                <a:latin typeface="Arial" charset="0"/>
                <a:ea typeface="ＭＳ Ｐゴシック" pitchFamily="-112" charset="-128"/>
              </a:defRPr>
            </a:lvl6pPr>
            <a:lvl7pPr marL="914400" eaLnBrk="0" fontAlgn="base" hangingPunct="0">
              <a:spcBef>
                <a:spcPct val="0"/>
              </a:spcBef>
              <a:spcAft>
                <a:spcPct val="0"/>
              </a:spcAft>
              <a:defRPr sz="1600">
                <a:solidFill>
                  <a:schemeClr val="tx1"/>
                </a:solidFill>
                <a:latin typeface="Arial" charset="0"/>
                <a:ea typeface="ＭＳ Ｐゴシック" pitchFamily="-112" charset="-128"/>
              </a:defRPr>
            </a:lvl7pPr>
            <a:lvl8pPr marL="1371600" eaLnBrk="0" fontAlgn="base" hangingPunct="0">
              <a:spcBef>
                <a:spcPct val="0"/>
              </a:spcBef>
              <a:spcAft>
                <a:spcPct val="0"/>
              </a:spcAft>
              <a:defRPr sz="1600">
                <a:solidFill>
                  <a:schemeClr val="tx1"/>
                </a:solidFill>
                <a:latin typeface="Arial" charset="0"/>
                <a:ea typeface="ＭＳ Ｐゴシック" pitchFamily="-112" charset="-128"/>
              </a:defRPr>
            </a:lvl8pPr>
            <a:lvl9pPr marL="1828800" eaLnBrk="0" fontAlgn="base" hangingPunct="0">
              <a:spcBef>
                <a:spcPct val="0"/>
              </a:spcBef>
              <a:spcAft>
                <a:spcPct val="0"/>
              </a:spcAft>
              <a:defRPr sz="1600">
                <a:solidFill>
                  <a:schemeClr val="tx1"/>
                </a:solidFill>
                <a:latin typeface="Arial" charset="0"/>
                <a:ea typeface="ＭＳ Ｐゴシック" pitchFamily="-112" charset="-128"/>
              </a:defRPr>
            </a:lvl9pPr>
          </a:lstStyle>
          <a:p>
            <a:pPr eaLnBrk="1" fontAlgn="base" hangingPunct="1">
              <a:spcBef>
                <a:spcPct val="0"/>
              </a:spcBef>
              <a:spcAft>
                <a:spcPct val="0"/>
              </a:spcAft>
              <a:defRPr/>
            </a:pPr>
            <a:fld id="{C544A361-027E-4966-876D-D1309A3C1789}" type="slidenum">
              <a:rPr lang="en-US" sz="1200" b="1" smtClean="0">
                <a:solidFill>
                  <a:srgbClr val="E8E5DD"/>
                </a:solidFill>
              </a:rPr>
              <a:pPr eaLnBrk="1" fontAlgn="base" hangingPunct="1">
                <a:spcBef>
                  <a:spcPct val="0"/>
                </a:spcBef>
                <a:spcAft>
                  <a:spcPct val="0"/>
                </a:spcAft>
                <a:defRPr/>
              </a:pPr>
              <a:t>‹#›</a:t>
            </a:fld>
            <a:endParaRPr lang="en-US" sz="1200" b="1" smtClean="0">
              <a:solidFill>
                <a:srgbClr val="E8E5DD"/>
              </a:solidFill>
            </a:endParaRPr>
          </a:p>
        </p:txBody>
      </p:sp>
      <p:sp>
        <p:nvSpPr>
          <p:cNvPr id="9" name="TextBox 7"/>
          <p:cNvSpPr txBox="1">
            <a:spLocks noChangeArrowheads="1"/>
          </p:cNvSpPr>
          <p:nvPr userDrawn="1"/>
        </p:nvSpPr>
        <p:spPr bwMode="auto">
          <a:xfrm>
            <a:off x="8750300" y="6537325"/>
            <a:ext cx="393700" cy="276225"/>
          </a:xfrm>
          <a:prstGeom prst="rect">
            <a:avLst/>
          </a:prstGeom>
          <a:noFill/>
          <a:ln w="9525">
            <a:noFill/>
            <a:miter lim="800000"/>
            <a:headEnd/>
            <a:tailEnd/>
          </a:ln>
        </p:spPr>
        <p:txBody>
          <a:bodyPr>
            <a:spAutoFit/>
          </a:bodyPr>
          <a:lstStyle>
            <a:lvl1pPr eaLnBrk="0" hangingPunct="0">
              <a:defRPr sz="1600">
                <a:solidFill>
                  <a:schemeClr val="tx1"/>
                </a:solidFill>
                <a:latin typeface="Arial" charset="0"/>
                <a:ea typeface="ＭＳ Ｐゴシック" pitchFamily="-112" charset="-128"/>
              </a:defRPr>
            </a:lvl1pPr>
            <a:lvl2pPr marL="37931725" indent="-37474525" eaLnBrk="0" hangingPunct="0">
              <a:defRPr sz="1600">
                <a:solidFill>
                  <a:schemeClr val="tx1"/>
                </a:solidFill>
                <a:latin typeface="Arial" charset="0"/>
                <a:ea typeface="ＭＳ Ｐゴシック" pitchFamily="-112" charset="-128"/>
              </a:defRPr>
            </a:lvl2pPr>
            <a:lvl3pPr eaLnBrk="0" hangingPunct="0">
              <a:defRPr sz="1600">
                <a:solidFill>
                  <a:schemeClr val="tx1"/>
                </a:solidFill>
                <a:latin typeface="Arial" charset="0"/>
                <a:ea typeface="ＭＳ Ｐゴシック" pitchFamily="-112" charset="-128"/>
              </a:defRPr>
            </a:lvl3pPr>
            <a:lvl4pPr eaLnBrk="0" hangingPunct="0">
              <a:defRPr sz="1600">
                <a:solidFill>
                  <a:schemeClr val="tx1"/>
                </a:solidFill>
                <a:latin typeface="Arial" charset="0"/>
                <a:ea typeface="ＭＳ Ｐゴシック" pitchFamily="-112" charset="-128"/>
              </a:defRPr>
            </a:lvl4pPr>
            <a:lvl5pPr eaLnBrk="0" hangingPunct="0">
              <a:defRPr sz="1600">
                <a:solidFill>
                  <a:schemeClr val="tx1"/>
                </a:solidFill>
                <a:latin typeface="Arial" charset="0"/>
                <a:ea typeface="ＭＳ Ｐゴシック" pitchFamily="-112" charset="-128"/>
              </a:defRPr>
            </a:lvl5pPr>
            <a:lvl6pPr marL="457200" eaLnBrk="0" fontAlgn="base" hangingPunct="0">
              <a:spcBef>
                <a:spcPct val="0"/>
              </a:spcBef>
              <a:spcAft>
                <a:spcPct val="0"/>
              </a:spcAft>
              <a:defRPr sz="1600">
                <a:solidFill>
                  <a:schemeClr val="tx1"/>
                </a:solidFill>
                <a:latin typeface="Arial" charset="0"/>
                <a:ea typeface="ＭＳ Ｐゴシック" pitchFamily="-112" charset="-128"/>
              </a:defRPr>
            </a:lvl6pPr>
            <a:lvl7pPr marL="914400" eaLnBrk="0" fontAlgn="base" hangingPunct="0">
              <a:spcBef>
                <a:spcPct val="0"/>
              </a:spcBef>
              <a:spcAft>
                <a:spcPct val="0"/>
              </a:spcAft>
              <a:defRPr sz="1600">
                <a:solidFill>
                  <a:schemeClr val="tx1"/>
                </a:solidFill>
                <a:latin typeface="Arial" charset="0"/>
                <a:ea typeface="ＭＳ Ｐゴシック" pitchFamily="-112" charset="-128"/>
              </a:defRPr>
            </a:lvl7pPr>
            <a:lvl8pPr marL="1371600" eaLnBrk="0" fontAlgn="base" hangingPunct="0">
              <a:spcBef>
                <a:spcPct val="0"/>
              </a:spcBef>
              <a:spcAft>
                <a:spcPct val="0"/>
              </a:spcAft>
              <a:defRPr sz="1600">
                <a:solidFill>
                  <a:schemeClr val="tx1"/>
                </a:solidFill>
                <a:latin typeface="Arial" charset="0"/>
                <a:ea typeface="ＭＳ Ｐゴシック" pitchFamily="-112" charset="-128"/>
              </a:defRPr>
            </a:lvl8pPr>
            <a:lvl9pPr marL="1828800" eaLnBrk="0" fontAlgn="base" hangingPunct="0">
              <a:spcBef>
                <a:spcPct val="0"/>
              </a:spcBef>
              <a:spcAft>
                <a:spcPct val="0"/>
              </a:spcAft>
              <a:defRPr sz="1600">
                <a:solidFill>
                  <a:schemeClr val="tx1"/>
                </a:solidFill>
                <a:latin typeface="Arial" charset="0"/>
                <a:ea typeface="ＭＳ Ｐゴシック" pitchFamily="-112" charset="-128"/>
              </a:defRPr>
            </a:lvl9pPr>
          </a:lstStyle>
          <a:p>
            <a:pPr eaLnBrk="1" fontAlgn="base" hangingPunct="1">
              <a:spcBef>
                <a:spcPct val="0"/>
              </a:spcBef>
              <a:spcAft>
                <a:spcPct val="0"/>
              </a:spcAft>
              <a:defRPr/>
            </a:pPr>
            <a:fld id="{2AA6EDB5-5C90-48E6-8C3E-CCCA4817D539}" type="slidenum">
              <a:rPr lang="en-US" sz="1200" b="1" smtClean="0">
                <a:solidFill>
                  <a:srgbClr val="E8E5DD"/>
                </a:solidFill>
              </a:rPr>
              <a:pPr eaLnBrk="1" fontAlgn="base" hangingPunct="1">
                <a:spcBef>
                  <a:spcPct val="0"/>
                </a:spcBef>
                <a:spcAft>
                  <a:spcPct val="0"/>
                </a:spcAft>
                <a:defRPr/>
              </a:pPr>
              <a:t>‹#›</a:t>
            </a:fld>
            <a:endParaRPr lang="en-US" sz="1200" b="1" smtClean="0">
              <a:solidFill>
                <a:srgbClr val="E8E5DD"/>
              </a:solidFill>
            </a:endParaRPr>
          </a:p>
        </p:txBody>
      </p:sp>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ctr"/>
          <a:lstStyle>
            <a:lvl1pPr marL="0" indent="0">
              <a:buNone/>
              <a:defRPr sz="1000" b="1" cap="all">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ctr"/>
          <a:lstStyle>
            <a:lvl1pPr marL="0" indent="0">
              <a:buNone/>
              <a:defRPr sz="1000" b="1" cap="all">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856077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5" descr="TFAll_Logo_Stripe_70k.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78588"/>
            <a:ext cx="91440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TFAll_Logo_Stripe_70k.eps"/>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478588"/>
            <a:ext cx="91440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8750300" y="6537325"/>
            <a:ext cx="393700" cy="276225"/>
          </a:xfrm>
          <a:prstGeom prst="rect">
            <a:avLst/>
          </a:prstGeom>
          <a:noFill/>
        </p:spPr>
        <p:txBody>
          <a:bodyPr>
            <a:spAutoFit/>
          </a:bodyPr>
          <a:lstStyle>
            <a:lvl1pPr eaLnBrk="0" hangingPunct="0">
              <a:defRPr sz="1600">
                <a:solidFill>
                  <a:schemeClr val="tx1"/>
                </a:solidFill>
                <a:latin typeface="Arial" charset="0"/>
                <a:ea typeface="ＭＳ Ｐゴシック" pitchFamily="-112" charset="-128"/>
              </a:defRPr>
            </a:lvl1pPr>
            <a:lvl2pPr marL="37931725" indent="-37474525" eaLnBrk="0" hangingPunct="0">
              <a:defRPr sz="1600">
                <a:solidFill>
                  <a:schemeClr val="tx1"/>
                </a:solidFill>
                <a:latin typeface="Arial" charset="0"/>
                <a:ea typeface="ＭＳ Ｐゴシック" pitchFamily="-112" charset="-128"/>
              </a:defRPr>
            </a:lvl2pPr>
            <a:lvl3pPr eaLnBrk="0" hangingPunct="0">
              <a:defRPr sz="1600">
                <a:solidFill>
                  <a:schemeClr val="tx1"/>
                </a:solidFill>
                <a:latin typeface="Arial" charset="0"/>
                <a:ea typeface="ＭＳ Ｐゴシック" pitchFamily="-112" charset="-128"/>
              </a:defRPr>
            </a:lvl3pPr>
            <a:lvl4pPr eaLnBrk="0" hangingPunct="0">
              <a:defRPr sz="1600">
                <a:solidFill>
                  <a:schemeClr val="tx1"/>
                </a:solidFill>
                <a:latin typeface="Arial" charset="0"/>
                <a:ea typeface="ＭＳ Ｐゴシック" pitchFamily="-112" charset="-128"/>
              </a:defRPr>
            </a:lvl4pPr>
            <a:lvl5pPr eaLnBrk="0" hangingPunct="0">
              <a:defRPr sz="1600">
                <a:solidFill>
                  <a:schemeClr val="tx1"/>
                </a:solidFill>
                <a:latin typeface="Arial" charset="0"/>
                <a:ea typeface="ＭＳ Ｐゴシック" pitchFamily="-112" charset="-128"/>
              </a:defRPr>
            </a:lvl5pPr>
            <a:lvl6pPr marL="457200" eaLnBrk="0" fontAlgn="base" hangingPunct="0">
              <a:spcBef>
                <a:spcPct val="0"/>
              </a:spcBef>
              <a:spcAft>
                <a:spcPct val="0"/>
              </a:spcAft>
              <a:defRPr sz="1600">
                <a:solidFill>
                  <a:schemeClr val="tx1"/>
                </a:solidFill>
                <a:latin typeface="Arial" charset="0"/>
                <a:ea typeface="ＭＳ Ｐゴシック" pitchFamily="-112" charset="-128"/>
              </a:defRPr>
            </a:lvl6pPr>
            <a:lvl7pPr marL="914400" eaLnBrk="0" fontAlgn="base" hangingPunct="0">
              <a:spcBef>
                <a:spcPct val="0"/>
              </a:spcBef>
              <a:spcAft>
                <a:spcPct val="0"/>
              </a:spcAft>
              <a:defRPr sz="1600">
                <a:solidFill>
                  <a:schemeClr val="tx1"/>
                </a:solidFill>
                <a:latin typeface="Arial" charset="0"/>
                <a:ea typeface="ＭＳ Ｐゴシック" pitchFamily="-112" charset="-128"/>
              </a:defRPr>
            </a:lvl7pPr>
            <a:lvl8pPr marL="1371600" eaLnBrk="0" fontAlgn="base" hangingPunct="0">
              <a:spcBef>
                <a:spcPct val="0"/>
              </a:spcBef>
              <a:spcAft>
                <a:spcPct val="0"/>
              </a:spcAft>
              <a:defRPr sz="1600">
                <a:solidFill>
                  <a:schemeClr val="tx1"/>
                </a:solidFill>
                <a:latin typeface="Arial" charset="0"/>
                <a:ea typeface="ＭＳ Ｐゴシック" pitchFamily="-112" charset="-128"/>
              </a:defRPr>
            </a:lvl8pPr>
            <a:lvl9pPr marL="1828800" eaLnBrk="0" fontAlgn="base" hangingPunct="0">
              <a:spcBef>
                <a:spcPct val="0"/>
              </a:spcBef>
              <a:spcAft>
                <a:spcPct val="0"/>
              </a:spcAft>
              <a:defRPr sz="1600">
                <a:solidFill>
                  <a:schemeClr val="tx1"/>
                </a:solidFill>
                <a:latin typeface="Arial" charset="0"/>
                <a:ea typeface="ＭＳ Ｐゴシック" pitchFamily="-112" charset="-128"/>
              </a:defRPr>
            </a:lvl9pPr>
          </a:lstStyle>
          <a:p>
            <a:pPr eaLnBrk="1" fontAlgn="base" hangingPunct="1">
              <a:spcBef>
                <a:spcPct val="0"/>
              </a:spcBef>
              <a:spcAft>
                <a:spcPct val="0"/>
              </a:spcAft>
              <a:defRPr/>
            </a:pPr>
            <a:fld id="{FE1FF71D-8BC3-45F8-B2E3-6DB45DF78FBB}" type="slidenum">
              <a:rPr lang="en-US" sz="1200" b="1" smtClean="0">
                <a:solidFill>
                  <a:srgbClr val="E8E5DD"/>
                </a:solidFill>
              </a:rPr>
              <a:pPr eaLnBrk="1" fontAlgn="base" hangingPunct="1">
                <a:spcBef>
                  <a:spcPct val="0"/>
                </a:spcBef>
                <a:spcAft>
                  <a:spcPct val="0"/>
                </a:spcAft>
                <a:defRPr/>
              </a:pPr>
              <a:t>‹#›</a:t>
            </a:fld>
            <a:endParaRPr lang="en-US" sz="1200" b="1" smtClean="0">
              <a:solidFill>
                <a:srgbClr val="E8E5DD"/>
              </a:solidFill>
            </a:endParaRPr>
          </a:p>
        </p:txBody>
      </p:sp>
      <p:sp>
        <p:nvSpPr>
          <p:cNvPr id="5" name="TextBox 7"/>
          <p:cNvSpPr txBox="1">
            <a:spLocks noChangeArrowheads="1"/>
          </p:cNvSpPr>
          <p:nvPr userDrawn="1"/>
        </p:nvSpPr>
        <p:spPr bwMode="auto">
          <a:xfrm>
            <a:off x="8750300" y="6537325"/>
            <a:ext cx="393700" cy="276225"/>
          </a:xfrm>
          <a:prstGeom prst="rect">
            <a:avLst/>
          </a:prstGeom>
          <a:noFill/>
          <a:ln w="9525">
            <a:noFill/>
            <a:miter lim="800000"/>
            <a:headEnd/>
            <a:tailEnd/>
          </a:ln>
        </p:spPr>
        <p:txBody>
          <a:bodyPr>
            <a:spAutoFit/>
          </a:bodyPr>
          <a:lstStyle>
            <a:lvl1pPr eaLnBrk="0" hangingPunct="0">
              <a:defRPr sz="1600">
                <a:solidFill>
                  <a:schemeClr val="tx1"/>
                </a:solidFill>
                <a:latin typeface="Arial" charset="0"/>
                <a:ea typeface="ＭＳ Ｐゴシック" pitchFamily="-112" charset="-128"/>
              </a:defRPr>
            </a:lvl1pPr>
            <a:lvl2pPr marL="37931725" indent="-37474525" eaLnBrk="0" hangingPunct="0">
              <a:defRPr sz="1600">
                <a:solidFill>
                  <a:schemeClr val="tx1"/>
                </a:solidFill>
                <a:latin typeface="Arial" charset="0"/>
                <a:ea typeface="ＭＳ Ｐゴシック" pitchFamily="-112" charset="-128"/>
              </a:defRPr>
            </a:lvl2pPr>
            <a:lvl3pPr eaLnBrk="0" hangingPunct="0">
              <a:defRPr sz="1600">
                <a:solidFill>
                  <a:schemeClr val="tx1"/>
                </a:solidFill>
                <a:latin typeface="Arial" charset="0"/>
                <a:ea typeface="ＭＳ Ｐゴシック" pitchFamily="-112" charset="-128"/>
              </a:defRPr>
            </a:lvl3pPr>
            <a:lvl4pPr eaLnBrk="0" hangingPunct="0">
              <a:defRPr sz="1600">
                <a:solidFill>
                  <a:schemeClr val="tx1"/>
                </a:solidFill>
                <a:latin typeface="Arial" charset="0"/>
                <a:ea typeface="ＭＳ Ｐゴシック" pitchFamily="-112" charset="-128"/>
              </a:defRPr>
            </a:lvl4pPr>
            <a:lvl5pPr eaLnBrk="0" hangingPunct="0">
              <a:defRPr sz="1600">
                <a:solidFill>
                  <a:schemeClr val="tx1"/>
                </a:solidFill>
                <a:latin typeface="Arial" charset="0"/>
                <a:ea typeface="ＭＳ Ｐゴシック" pitchFamily="-112" charset="-128"/>
              </a:defRPr>
            </a:lvl5pPr>
            <a:lvl6pPr marL="457200" eaLnBrk="0" fontAlgn="base" hangingPunct="0">
              <a:spcBef>
                <a:spcPct val="0"/>
              </a:spcBef>
              <a:spcAft>
                <a:spcPct val="0"/>
              </a:spcAft>
              <a:defRPr sz="1600">
                <a:solidFill>
                  <a:schemeClr val="tx1"/>
                </a:solidFill>
                <a:latin typeface="Arial" charset="0"/>
                <a:ea typeface="ＭＳ Ｐゴシック" pitchFamily="-112" charset="-128"/>
              </a:defRPr>
            </a:lvl6pPr>
            <a:lvl7pPr marL="914400" eaLnBrk="0" fontAlgn="base" hangingPunct="0">
              <a:spcBef>
                <a:spcPct val="0"/>
              </a:spcBef>
              <a:spcAft>
                <a:spcPct val="0"/>
              </a:spcAft>
              <a:defRPr sz="1600">
                <a:solidFill>
                  <a:schemeClr val="tx1"/>
                </a:solidFill>
                <a:latin typeface="Arial" charset="0"/>
                <a:ea typeface="ＭＳ Ｐゴシック" pitchFamily="-112" charset="-128"/>
              </a:defRPr>
            </a:lvl7pPr>
            <a:lvl8pPr marL="1371600" eaLnBrk="0" fontAlgn="base" hangingPunct="0">
              <a:spcBef>
                <a:spcPct val="0"/>
              </a:spcBef>
              <a:spcAft>
                <a:spcPct val="0"/>
              </a:spcAft>
              <a:defRPr sz="1600">
                <a:solidFill>
                  <a:schemeClr val="tx1"/>
                </a:solidFill>
                <a:latin typeface="Arial" charset="0"/>
                <a:ea typeface="ＭＳ Ｐゴシック" pitchFamily="-112" charset="-128"/>
              </a:defRPr>
            </a:lvl8pPr>
            <a:lvl9pPr marL="1828800" eaLnBrk="0" fontAlgn="base" hangingPunct="0">
              <a:spcBef>
                <a:spcPct val="0"/>
              </a:spcBef>
              <a:spcAft>
                <a:spcPct val="0"/>
              </a:spcAft>
              <a:defRPr sz="1600">
                <a:solidFill>
                  <a:schemeClr val="tx1"/>
                </a:solidFill>
                <a:latin typeface="Arial" charset="0"/>
                <a:ea typeface="ＭＳ Ｐゴシック" pitchFamily="-112" charset="-128"/>
              </a:defRPr>
            </a:lvl9pPr>
          </a:lstStyle>
          <a:p>
            <a:pPr eaLnBrk="1" fontAlgn="base" hangingPunct="1">
              <a:spcBef>
                <a:spcPct val="0"/>
              </a:spcBef>
              <a:spcAft>
                <a:spcPct val="0"/>
              </a:spcAft>
              <a:defRPr/>
            </a:pPr>
            <a:fld id="{47AA3317-5BFE-4606-9B47-626EA3AEC5FE}" type="slidenum">
              <a:rPr lang="en-US" sz="1200" b="1" smtClean="0">
                <a:solidFill>
                  <a:srgbClr val="E8E5DD"/>
                </a:solidFill>
              </a:rPr>
              <a:pPr eaLnBrk="1" fontAlgn="base" hangingPunct="1">
                <a:spcBef>
                  <a:spcPct val="0"/>
                </a:spcBef>
                <a:spcAft>
                  <a:spcPct val="0"/>
                </a:spcAft>
                <a:defRPr/>
              </a:pPr>
              <a:t>‹#›</a:t>
            </a:fld>
            <a:endParaRPr lang="en-US" sz="1200" b="1" smtClean="0">
              <a:solidFill>
                <a:srgbClr val="E8E5DD"/>
              </a:solidFill>
            </a:endParaRPr>
          </a:p>
        </p:txBody>
      </p:sp>
    </p:spTree>
    <p:extLst>
      <p:ext uri="{BB962C8B-B14F-4D97-AF65-F5344CB8AC3E}">
        <p14:creationId xmlns:p14="http://schemas.microsoft.com/office/powerpoint/2010/main" val="582420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22262" y="0"/>
            <a:ext cx="8497886" cy="981074"/>
          </a:xfrm>
          <a:prstGeom prst="rect">
            <a:avLst/>
          </a:prstGeom>
          <a:noFill/>
          <a:ln>
            <a:noFill/>
          </a:ln>
        </p:spPr>
        <p:txBody>
          <a:bodyPr lIns="91425" tIns="91425" rIns="91425" bIns="91425" anchor="b" anchorCtr="0"/>
          <a:lstStyle>
            <a:lvl1pPr algn="l" rtl="0">
              <a:spcBef>
                <a:spcPts val="0"/>
              </a:spcBef>
              <a:spcAft>
                <a:spcPts val="0"/>
              </a:spcAft>
              <a:defRPr sz="2200" b="1">
                <a:solidFill>
                  <a:srgbClr val="000000"/>
                </a:solidFill>
                <a:latin typeface="Arial"/>
                <a:ea typeface="Arial"/>
                <a:cs typeface="Arial"/>
                <a:sym typeface="Arial"/>
              </a:defRPr>
            </a:lvl1pPr>
            <a:lvl2pPr algn="l" rtl="0">
              <a:spcBef>
                <a:spcPts val="0"/>
              </a:spcBef>
              <a:spcAft>
                <a:spcPts val="0"/>
              </a:spcAft>
              <a:defRPr sz="2200" b="1">
                <a:solidFill>
                  <a:srgbClr val="000000"/>
                </a:solidFill>
                <a:latin typeface="Arial"/>
                <a:ea typeface="Arial"/>
                <a:cs typeface="Arial"/>
                <a:sym typeface="Arial"/>
              </a:defRPr>
            </a:lvl2pPr>
            <a:lvl3pPr algn="l" rtl="0">
              <a:spcBef>
                <a:spcPts val="0"/>
              </a:spcBef>
              <a:spcAft>
                <a:spcPts val="0"/>
              </a:spcAft>
              <a:defRPr sz="2200" b="1">
                <a:solidFill>
                  <a:srgbClr val="000000"/>
                </a:solidFill>
                <a:latin typeface="Arial"/>
                <a:ea typeface="Arial"/>
                <a:cs typeface="Arial"/>
                <a:sym typeface="Arial"/>
              </a:defRPr>
            </a:lvl3pPr>
            <a:lvl4pPr algn="l" rtl="0">
              <a:spcBef>
                <a:spcPts val="0"/>
              </a:spcBef>
              <a:spcAft>
                <a:spcPts val="0"/>
              </a:spcAft>
              <a:defRPr sz="2200" b="1">
                <a:solidFill>
                  <a:srgbClr val="000000"/>
                </a:solidFill>
                <a:latin typeface="Arial"/>
                <a:ea typeface="Arial"/>
                <a:cs typeface="Arial"/>
                <a:sym typeface="Arial"/>
              </a:defRPr>
            </a:lvl4pPr>
            <a:lvl5pPr algn="l" rtl="0">
              <a:spcBef>
                <a:spcPts val="0"/>
              </a:spcBef>
              <a:spcAft>
                <a:spcPts val="0"/>
              </a:spcAft>
              <a:defRPr sz="2200" b="1">
                <a:solidFill>
                  <a:srgbClr val="000000"/>
                </a:solidFill>
                <a:latin typeface="Arial"/>
                <a:ea typeface="Arial"/>
                <a:cs typeface="Arial"/>
                <a:sym typeface="Arial"/>
              </a:defRPr>
            </a:lvl5pPr>
            <a:lvl6pPr marL="457200" algn="l" rtl="0">
              <a:spcBef>
                <a:spcPts val="0"/>
              </a:spcBef>
              <a:spcAft>
                <a:spcPts val="0"/>
              </a:spcAft>
              <a:defRPr sz="2200" b="1">
                <a:solidFill>
                  <a:srgbClr val="000000"/>
                </a:solidFill>
                <a:latin typeface="Arial"/>
                <a:ea typeface="Arial"/>
                <a:cs typeface="Arial"/>
                <a:sym typeface="Arial"/>
              </a:defRPr>
            </a:lvl6pPr>
            <a:lvl7pPr marL="914400" algn="l" rtl="0">
              <a:spcBef>
                <a:spcPts val="0"/>
              </a:spcBef>
              <a:spcAft>
                <a:spcPts val="0"/>
              </a:spcAft>
              <a:defRPr sz="2200" b="1">
                <a:solidFill>
                  <a:srgbClr val="000000"/>
                </a:solidFill>
                <a:latin typeface="Arial"/>
                <a:ea typeface="Arial"/>
                <a:cs typeface="Arial"/>
                <a:sym typeface="Arial"/>
              </a:defRPr>
            </a:lvl7pPr>
            <a:lvl8pPr marL="1371600" algn="l" rtl="0">
              <a:spcBef>
                <a:spcPts val="0"/>
              </a:spcBef>
              <a:spcAft>
                <a:spcPts val="0"/>
              </a:spcAft>
              <a:defRPr sz="2200" b="1">
                <a:solidFill>
                  <a:srgbClr val="000000"/>
                </a:solidFill>
                <a:latin typeface="Arial"/>
                <a:ea typeface="Arial"/>
                <a:cs typeface="Arial"/>
                <a:sym typeface="Arial"/>
              </a:defRPr>
            </a:lvl8pPr>
            <a:lvl9pPr marL="1828800" algn="l" rtl="0">
              <a:spcBef>
                <a:spcPts val="0"/>
              </a:spcBef>
              <a:spcAft>
                <a:spcPts val="0"/>
              </a:spcAft>
              <a:defRPr sz="2200" b="1">
                <a:solidFill>
                  <a:srgbClr val="000000"/>
                </a:solidFill>
                <a:latin typeface="Arial"/>
                <a:ea typeface="Arial"/>
                <a:cs typeface="Arial"/>
                <a:sym typeface="Arial"/>
              </a:defRPr>
            </a:lvl9pPr>
          </a:lstStyle>
          <a:p>
            <a:endParaRPr/>
          </a:p>
        </p:txBody>
      </p:sp>
      <p:sp>
        <p:nvSpPr>
          <p:cNvPr id="46" name="Shape 46"/>
          <p:cNvSpPr txBox="1">
            <a:spLocks noGrp="1"/>
          </p:cNvSpPr>
          <p:nvPr>
            <p:ph type="body" idx="1"/>
          </p:nvPr>
        </p:nvSpPr>
        <p:spPr>
          <a:xfrm>
            <a:off x="330200" y="1244600"/>
            <a:ext cx="8497886" cy="4741861"/>
          </a:xfrm>
          <a:prstGeom prst="rect">
            <a:avLst/>
          </a:prstGeom>
          <a:noFill/>
          <a:ln>
            <a:noFill/>
          </a:ln>
        </p:spPr>
        <p:txBody>
          <a:bodyPr lIns="91425" tIns="91425" rIns="91425" bIns="91425" anchor="t" anchorCtr="0"/>
          <a:lstStyle>
            <a:lvl1pPr marL="182563" indent="-138113" algn="l" rtl="0">
              <a:lnSpc>
                <a:spcPct val="80000"/>
              </a:lnSpc>
              <a:spcBef>
                <a:spcPts val="700"/>
              </a:spcBef>
              <a:spcAft>
                <a:spcPts val="25"/>
              </a:spcAft>
              <a:buClr>
                <a:schemeClr val="accent1"/>
              </a:buClr>
              <a:buFont typeface="Arial"/>
              <a:buChar char="•"/>
              <a:defRPr sz="1200">
                <a:solidFill>
                  <a:srgbClr val="000000"/>
                </a:solidFill>
                <a:latin typeface="Arial"/>
                <a:ea typeface="Arial"/>
                <a:cs typeface="Arial"/>
                <a:sym typeface="Arial"/>
              </a:defRPr>
            </a:lvl1pPr>
            <a:lvl2pPr marL="365125" indent="-111125" algn="l" rtl="0">
              <a:lnSpc>
                <a:spcPct val="80000"/>
              </a:lnSpc>
              <a:spcBef>
                <a:spcPts val="700"/>
              </a:spcBef>
              <a:spcAft>
                <a:spcPts val="25"/>
              </a:spcAft>
              <a:buClr>
                <a:srgbClr val="A6A6A6"/>
              </a:buClr>
              <a:buFont typeface="Wingdings"/>
              <a:buChar char="§"/>
              <a:defRPr sz="1200">
                <a:solidFill>
                  <a:srgbClr val="000000"/>
                </a:solidFill>
                <a:latin typeface="Arial"/>
                <a:ea typeface="Arial"/>
                <a:cs typeface="Arial"/>
                <a:sym typeface="Arial"/>
              </a:defRPr>
            </a:lvl2pPr>
            <a:lvl3pPr marL="547688" indent="-147637" algn="l" rtl="0">
              <a:lnSpc>
                <a:spcPct val="80000"/>
              </a:lnSpc>
              <a:spcBef>
                <a:spcPts val="700"/>
              </a:spcBef>
              <a:spcAft>
                <a:spcPts val="25"/>
              </a:spcAft>
              <a:buClr>
                <a:schemeClr val="accent1"/>
              </a:buClr>
              <a:buFont typeface="Arial"/>
              <a:buChar char="•"/>
              <a:defRPr sz="1200">
                <a:solidFill>
                  <a:srgbClr val="000000"/>
                </a:solidFill>
                <a:latin typeface="Arial"/>
                <a:ea typeface="Arial"/>
                <a:cs typeface="Arial"/>
                <a:sym typeface="Arial"/>
              </a:defRPr>
            </a:lvl3pPr>
            <a:lvl4pPr marL="730250" indent="-107950" algn="l" rtl="0">
              <a:lnSpc>
                <a:spcPct val="80000"/>
              </a:lnSpc>
              <a:spcBef>
                <a:spcPts val="700"/>
              </a:spcBef>
              <a:spcAft>
                <a:spcPts val="25"/>
              </a:spcAft>
              <a:buClr>
                <a:srgbClr val="A6A6A6"/>
              </a:buClr>
              <a:buFont typeface="Wingdings"/>
              <a:buChar char="§"/>
              <a:defRPr sz="1200">
                <a:solidFill>
                  <a:srgbClr val="000000"/>
                </a:solidFill>
                <a:latin typeface="Arial"/>
                <a:ea typeface="Arial"/>
                <a:cs typeface="Arial"/>
                <a:sym typeface="Arial"/>
              </a:defRPr>
            </a:lvl4pPr>
            <a:lvl5pPr marL="914400" indent="-146050" algn="l" rtl="0">
              <a:lnSpc>
                <a:spcPct val="80000"/>
              </a:lnSpc>
              <a:spcBef>
                <a:spcPts val="700"/>
              </a:spcBef>
              <a:spcAft>
                <a:spcPts val="25"/>
              </a:spcAft>
              <a:buClr>
                <a:schemeClr val="accent1"/>
              </a:buClr>
              <a:buFont typeface="Arial"/>
              <a:buChar char="•"/>
              <a:defRPr sz="1200">
                <a:solidFill>
                  <a:srgbClr val="000000"/>
                </a:solidFill>
                <a:latin typeface="Arial"/>
                <a:ea typeface="Arial"/>
                <a:cs typeface="Arial"/>
                <a:sym typeface="Arial"/>
              </a:defRPr>
            </a:lvl5pPr>
            <a:lvl6pPr marL="2514600" indent="-174625" algn="l" rtl="0">
              <a:spcBef>
                <a:spcPts val="280"/>
              </a:spcBef>
              <a:spcAft>
                <a:spcPts val="0"/>
              </a:spcAft>
              <a:buClr>
                <a:srgbClr val="000000"/>
              </a:buClr>
              <a:buFont typeface="Arial"/>
              <a:buChar char="•"/>
              <a:defRPr sz="1400">
                <a:solidFill>
                  <a:srgbClr val="000000"/>
                </a:solidFill>
                <a:latin typeface="Arial"/>
                <a:ea typeface="Arial"/>
                <a:cs typeface="Arial"/>
                <a:sym typeface="Arial"/>
              </a:defRPr>
            </a:lvl6pPr>
            <a:lvl7pPr marL="2971800" indent="-174625" algn="l" rtl="0">
              <a:spcBef>
                <a:spcPts val="280"/>
              </a:spcBef>
              <a:spcAft>
                <a:spcPts val="0"/>
              </a:spcAft>
              <a:buClr>
                <a:srgbClr val="000000"/>
              </a:buClr>
              <a:buFont typeface="Arial"/>
              <a:buChar char="•"/>
              <a:defRPr sz="1400">
                <a:solidFill>
                  <a:srgbClr val="000000"/>
                </a:solidFill>
                <a:latin typeface="Arial"/>
                <a:ea typeface="Arial"/>
                <a:cs typeface="Arial"/>
                <a:sym typeface="Arial"/>
              </a:defRPr>
            </a:lvl7pPr>
            <a:lvl8pPr marL="3429000" indent="-174625" algn="l" rtl="0">
              <a:spcBef>
                <a:spcPts val="280"/>
              </a:spcBef>
              <a:spcAft>
                <a:spcPts val="0"/>
              </a:spcAft>
              <a:buClr>
                <a:srgbClr val="000000"/>
              </a:buClr>
              <a:buFont typeface="Arial"/>
              <a:buChar char="•"/>
              <a:defRPr sz="1400">
                <a:solidFill>
                  <a:srgbClr val="000000"/>
                </a:solidFill>
                <a:latin typeface="Arial"/>
                <a:ea typeface="Arial"/>
                <a:cs typeface="Arial"/>
                <a:sym typeface="Arial"/>
              </a:defRPr>
            </a:lvl8pPr>
            <a:lvl9pPr marL="3886200" indent="-174625" algn="l" rtl="0">
              <a:spcBef>
                <a:spcPts val="280"/>
              </a:spcBef>
              <a:spcAft>
                <a:spcPts val="0"/>
              </a:spcAft>
              <a:buClr>
                <a:srgbClr val="000000"/>
              </a:buClr>
              <a:buFont typeface="Arial"/>
              <a:buChar char="•"/>
              <a:defRPr sz="1400">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87889342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22263" y="0"/>
            <a:ext cx="8497887" cy="981075"/>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322263" y="1600200"/>
            <a:ext cx="8497887" cy="4525963"/>
          </a:xfrm>
        </p:spPr>
        <p:txBody>
          <a:bodyPr/>
          <a:lstStyle/>
          <a:p>
            <a:pPr lvl="0"/>
            <a:endParaRPr lang="en-GB" noProof="0" smtClean="0"/>
          </a:p>
        </p:txBody>
      </p:sp>
      <p:sp>
        <p:nvSpPr>
          <p:cNvPr id="4" name="Rectangle 6"/>
          <p:cNvSpPr>
            <a:spLocks noGrp="1" noChangeArrowheads="1"/>
          </p:cNvSpPr>
          <p:nvPr>
            <p:ph type="sldNum" sz="quarter" idx="10"/>
          </p:nvPr>
        </p:nvSpPr>
        <p:spPr>
          <a:xfrm>
            <a:off x="6934200" y="6491288"/>
            <a:ext cx="2133600" cy="331787"/>
          </a:xfrm>
          <a:prstGeom prst="rect">
            <a:avLst/>
          </a:prstGeom>
          <a:ln/>
        </p:spPr>
        <p:txBody>
          <a:bodyPr/>
          <a:lstStyle>
            <a:lvl1pPr>
              <a:defRPr/>
            </a:lvl1pPr>
          </a:lstStyle>
          <a:p>
            <a:pPr fontAlgn="base">
              <a:spcBef>
                <a:spcPct val="0"/>
              </a:spcBef>
              <a:spcAft>
                <a:spcPct val="0"/>
              </a:spcAft>
              <a:defRPr/>
            </a:pPr>
            <a:fld id="{323A350E-4ED6-415E-BB68-B62DDFCAF259}" type="slidenum">
              <a:rPr lang="en-US" sz="1600">
                <a:solidFill>
                  <a:srgbClr val="000000"/>
                </a:solidFill>
                <a:ea typeface="ＭＳ Ｐゴシック" pitchFamily="34" charset="-128"/>
              </a:rPr>
              <a:pPr fontAlgn="base">
                <a:spcBef>
                  <a:spcPct val="0"/>
                </a:spcBef>
                <a:spcAft>
                  <a:spcPct val="0"/>
                </a:spcAft>
                <a:defRPr/>
              </a:pPr>
              <a:t>‹#›</a:t>
            </a:fld>
            <a:endParaRPr lang="en-US" sz="1600">
              <a:solidFill>
                <a:srgbClr val="000000"/>
              </a:solidFill>
              <a:ea typeface="ＭＳ Ｐゴシック" pitchFamily="34" charset="-128"/>
            </a:endParaRPr>
          </a:p>
        </p:txBody>
      </p:sp>
    </p:spTree>
    <p:extLst>
      <p:ext uri="{BB962C8B-B14F-4D97-AF65-F5344CB8AC3E}">
        <p14:creationId xmlns:p14="http://schemas.microsoft.com/office/powerpoint/2010/main" val="54096786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871530610_2741cb2c1c_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8513" y="2290763"/>
            <a:ext cx="2921000" cy="202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eader-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19838"/>
            <a:ext cx="91440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442913" y="2151063"/>
            <a:ext cx="5135562" cy="1096962"/>
          </a:xfrm>
        </p:spPr>
        <p:txBody>
          <a:bodyPr anchor="t"/>
          <a:lstStyle>
            <a:lvl1pPr>
              <a:defRPr sz="3200"/>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454025" y="3387725"/>
            <a:ext cx="5124450" cy="939800"/>
          </a:xfrm>
        </p:spPr>
        <p:txBody>
          <a:bodyPr anchor="ctr"/>
          <a:lstStyle>
            <a:lvl1pPr marL="0" indent="0">
              <a:buFontTx/>
              <a:buNone/>
              <a:defRPr sz="1800" b="1">
                <a:solidFill>
                  <a:srgbClr val="AD3228"/>
                </a:solidFill>
              </a:defRPr>
            </a:lvl1pPr>
          </a:lstStyle>
          <a:p>
            <a:pPr lvl="0"/>
            <a:r>
              <a:rPr lang="en-US" noProof="0" smtClean="0"/>
              <a:t>Click to edit Master subtitle style</a:t>
            </a:r>
          </a:p>
        </p:txBody>
      </p:sp>
    </p:spTree>
    <p:extLst>
      <p:ext uri="{BB962C8B-B14F-4D97-AF65-F5344CB8AC3E}">
        <p14:creationId xmlns:p14="http://schemas.microsoft.com/office/powerpoint/2010/main" val="19354921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F33B651A-5DFD-40D1-98C3-4BBEC5B35A7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0438112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4DA7D76B-48B0-4DD0-9975-AFDD66C9263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553015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2263" y="1600200"/>
            <a:ext cx="4171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00200"/>
            <a:ext cx="41735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33A07BC7-1EB5-4323-BDC6-F1F24AA270C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635983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2C282FA1-F340-44BE-8218-06D6E5E7895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8009363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DC250CD2-15DE-477E-954A-159566C63FD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0874530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E8C3B56-778A-4B94-80B8-986C53440AD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2188809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1B5AA1C-BF0C-46C9-BF55-287A5979F20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1841618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5AC26B2-A739-4DE5-91F3-674173827CA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4997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86.xml"/><Relationship Id="rId7" Type="http://schemas.openxmlformats.org/officeDocument/2006/relationships/slideLayout" Target="../slideLayouts/slideLayout90.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5" Type="http://schemas.openxmlformats.org/officeDocument/2006/relationships/slideLayout" Target="../slideLayouts/slideLayout88.xml"/><Relationship Id="rId4" Type="http://schemas.openxmlformats.org/officeDocument/2006/relationships/slideLayout" Target="../slideLayouts/slideLayout87.xml"/><Relationship Id="rId9"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slideLayout" Target="../slideLayouts/slideLayout10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20" Type="http://schemas.openxmlformats.org/officeDocument/2006/relationships/image" Target="../media/image9.jpeg"/><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10" Type="http://schemas.openxmlformats.org/officeDocument/2006/relationships/slideLayout" Target="../slideLayouts/slideLayout100.xml"/><Relationship Id="rId19"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18" Type="http://schemas.openxmlformats.org/officeDocument/2006/relationships/slideLayout" Target="../slideLayouts/slideLayout12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17" Type="http://schemas.openxmlformats.org/officeDocument/2006/relationships/slideLayout" Target="../slideLayouts/slideLayout125.xml"/><Relationship Id="rId2" Type="http://schemas.openxmlformats.org/officeDocument/2006/relationships/slideLayout" Target="../slideLayouts/slideLayout110.xml"/><Relationship Id="rId16" Type="http://schemas.openxmlformats.org/officeDocument/2006/relationships/slideLayout" Target="../slideLayouts/slideLayout124.xml"/><Relationship Id="rId20" Type="http://schemas.openxmlformats.org/officeDocument/2006/relationships/image" Target="../media/image9.jpeg"/><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5" Type="http://schemas.openxmlformats.org/officeDocument/2006/relationships/slideLayout" Target="../slideLayouts/slideLayout123.xml"/><Relationship Id="rId10" Type="http://schemas.openxmlformats.org/officeDocument/2006/relationships/slideLayout" Target="../slideLayouts/slideLayout118.xml"/><Relationship Id="rId19" Type="http://schemas.openxmlformats.org/officeDocument/2006/relationships/theme" Target="../theme/theme12.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18" Type="http://schemas.openxmlformats.org/officeDocument/2006/relationships/slideLayout" Target="../slideLayouts/slideLayout14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17" Type="http://schemas.openxmlformats.org/officeDocument/2006/relationships/slideLayout" Target="../slideLayouts/slideLayout143.xml"/><Relationship Id="rId2" Type="http://schemas.openxmlformats.org/officeDocument/2006/relationships/slideLayout" Target="../slideLayouts/slideLayout128.xml"/><Relationship Id="rId16" Type="http://schemas.openxmlformats.org/officeDocument/2006/relationships/slideLayout" Target="../slideLayouts/slideLayout142.xml"/><Relationship Id="rId20" Type="http://schemas.openxmlformats.org/officeDocument/2006/relationships/image" Target="../media/image9.jpeg"/><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5" Type="http://schemas.openxmlformats.org/officeDocument/2006/relationships/slideLayout" Target="../slideLayouts/slideLayout141.xml"/><Relationship Id="rId10" Type="http://schemas.openxmlformats.org/officeDocument/2006/relationships/slideLayout" Target="../slideLayouts/slideLayout136.xml"/><Relationship Id="rId19" Type="http://schemas.openxmlformats.org/officeDocument/2006/relationships/theme" Target="../theme/theme13.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1.png"/><Relationship Id="rId4" Type="http://schemas.openxmlformats.org/officeDocument/2006/relationships/slideLayout" Target="../slideLayouts/slideLayout17.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1.png"/><Relationship Id="rId4" Type="http://schemas.openxmlformats.org/officeDocument/2006/relationships/slideLayout" Target="../slideLayouts/slideLayout25.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image" Target="../media/image9.jpe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theme" Target="../theme/theme6.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 Id="rId9"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9.jpe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8.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image" Target="../media/image9.jpeg"/><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19" Type="http://schemas.openxmlformats.org/officeDocument/2006/relationships/theme" Target="../theme/theme9.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7" descr="TFAll_Logo_Stripe_70k.eps"/>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6478588"/>
            <a:ext cx="91440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22263" y="0"/>
            <a:ext cx="8497887"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322263" y="1600200"/>
            <a:ext cx="84978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TextBox 6"/>
          <p:cNvSpPr txBox="1"/>
          <p:nvPr/>
        </p:nvSpPr>
        <p:spPr>
          <a:xfrm>
            <a:off x="8750300" y="6537325"/>
            <a:ext cx="393700" cy="276225"/>
          </a:xfrm>
          <a:prstGeom prst="rect">
            <a:avLst/>
          </a:prstGeom>
          <a:noFill/>
        </p:spPr>
        <p:txBody>
          <a:bodyPr>
            <a:spAutoFit/>
          </a:bodyPr>
          <a:lstStyle>
            <a:lvl1pPr eaLnBrk="0" hangingPunct="0">
              <a:defRPr sz="1600">
                <a:solidFill>
                  <a:schemeClr val="tx1"/>
                </a:solidFill>
                <a:latin typeface="Arial" charset="0"/>
                <a:ea typeface="ＭＳ Ｐゴシック" pitchFamily="-112" charset="-128"/>
              </a:defRPr>
            </a:lvl1pPr>
            <a:lvl2pPr marL="37931725" indent="-37474525" eaLnBrk="0" hangingPunct="0">
              <a:defRPr sz="1600">
                <a:solidFill>
                  <a:schemeClr val="tx1"/>
                </a:solidFill>
                <a:latin typeface="Arial" charset="0"/>
                <a:ea typeface="ＭＳ Ｐゴシック" pitchFamily="-112" charset="-128"/>
              </a:defRPr>
            </a:lvl2pPr>
            <a:lvl3pPr eaLnBrk="0" hangingPunct="0">
              <a:defRPr sz="1600">
                <a:solidFill>
                  <a:schemeClr val="tx1"/>
                </a:solidFill>
                <a:latin typeface="Arial" charset="0"/>
                <a:ea typeface="ＭＳ Ｐゴシック" pitchFamily="-112" charset="-128"/>
              </a:defRPr>
            </a:lvl3pPr>
            <a:lvl4pPr eaLnBrk="0" hangingPunct="0">
              <a:defRPr sz="1600">
                <a:solidFill>
                  <a:schemeClr val="tx1"/>
                </a:solidFill>
                <a:latin typeface="Arial" charset="0"/>
                <a:ea typeface="ＭＳ Ｐゴシック" pitchFamily="-112" charset="-128"/>
              </a:defRPr>
            </a:lvl4pPr>
            <a:lvl5pPr eaLnBrk="0" hangingPunct="0">
              <a:defRPr sz="1600">
                <a:solidFill>
                  <a:schemeClr val="tx1"/>
                </a:solidFill>
                <a:latin typeface="Arial" charset="0"/>
                <a:ea typeface="ＭＳ Ｐゴシック" pitchFamily="-112" charset="-128"/>
              </a:defRPr>
            </a:lvl5pPr>
            <a:lvl6pPr marL="457200" eaLnBrk="0" fontAlgn="base" hangingPunct="0">
              <a:spcBef>
                <a:spcPct val="0"/>
              </a:spcBef>
              <a:spcAft>
                <a:spcPct val="0"/>
              </a:spcAft>
              <a:defRPr sz="1600">
                <a:solidFill>
                  <a:schemeClr val="tx1"/>
                </a:solidFill>
                <a:latin typeface="Arial" charset="0"/>
                <a:ea typeface="ＭＳ Ｐゴシック" pitchFamily="-112" charset="-128"/>
              </a:defRPr>
            </a:lvl6pPr>
            <a:lvl7pPr marL="914400" eaLnBrk="0" fontAlgn="base" hangingPunct="0">
              <a:spcBef>
                <a:spcPct val="0"/>
              </a:spcBef>
              <a:spcAft>
                <a:spcPct val="0"/>
              </a:spcAft>
              <a:defRPr sz="1600">
                <a:solidFill>
                  <a:schemeClr val="tx1"/>
                </a:solidFill>
                <a:latin typeface="Arial" charset="0"/>
                <a:ea typeface="ＭＳ Ｐゴシック" pitchFamily="-112" charset="-128"/>
              </a:defRPr>
            </a:lvl7pPr>
            <a:lvl8pPr marL="1371600" eaLnBrk="0" fontAlgn="base" hangingPunct="0">
              <a:spcBef>
                <a:spcPct val="0"/>
              </a:spcBef>
              <a:spcAft>
                <a:spcPct val="0"/>
              </a:spcAft>
              <a:defRPr sz="1600">
                <a:solidFill>
                  <a:schemeClr val="tx1"/>
                </a:solidFill>
                <a:latin typeface="Arial" charset="0"/>
                <a:ea typeface="ＭＳ Ｐゴシック" pitchFamily="-112" charset="-128"/>
              </a:defRPr>
            </a:lvl8pPr>
            <a:lvl9pPr marL="1828800" eaLnBrk="0" fontAlgn="base" hangingPunct="0">
              <a:spcBef>
                <a:spcPct val="0"/>
              </a:spcBef>
              <a:spcAft>
                <a:spcPct val="0"/>
              </a:spcAft>
              <a:defRPr sz="1600">
                <a:solidFill>
                  <a:schemeClr val="tx1"/>
                </a:solidFill>
                <a:latin typeface="Arial" charset="0"/>
                <a:ea typeface="ＭＳ Ｐゴシック" pitchFamily="-112" charset="-128"/>
              </a:defRPr>
            </a:lvl9pPr>
          </a:lstStyle>
          <a:p>
            <a:pPr eaLnBrk="1" fontAlgn="base" hangingPunct="1">
              <a:spcBef>
                <a:spcPct val="0"/>
              </a:spcBef>
              <a:spcAft>
                <a:spcPct val="0"/>
              </a:spcAft>
              <a:defRPr/>
            </a:pPr>
            <a:fld id="{E3606128-35CF-4769-83A0-621D601D4D37}" type="slidenum">
              <a:rPr lang="en-US" sz="1200" b="1" smtClean="0">
                <a:solidFill>
                  <a:srgbClr val="E8E5DD"/>
                </a:solidFill>
              </a:rPr>
              <a:pPr eaLnBrk="1" fontAlgn="base" hangingPunct="1">
                <a:spcBef>
                  <a:spcPct val="0"/>
                </a:spcBef>
                <a:spcAft>
                  <a:spcPct val="0"/>
                </a:spcAft>
                <a:defRPr/>
              </a:pPr>
              <a:t>‹#›</a:t>
            </a:fld>
            <a:endParaRPr lang="en-US" sz="1200" b="1" smtClean="0">
              <a:solidFill>
                <a:srgbClr val="E8E5DD"/>
              </a:solidFill>
            </a:endParaRPr>
          </a:p>
        </p:txBody>
      </p:sp>
      <p:sp>
        <p:nvSpPr>
          <p:cNvPr id="9" name="TextBox 7"/>
          <p:cNvSpPr txBox="1">
            <a:spLocks noChangeArrowheads="1"/>
          </p:cNvSpPr>
          <p:nvPr/>
        </p:nvSpPr>
        <p:spPr bwMode="auto">
          <a:xfrm>
            <a:off x="8750300" y="6537325"/>
            <a:ext cx="393700" cy="276225"/>
          </a:xfrm>
          <a:prstGeom prst="rect">
            <a:avLst/>
          </a:prstGeom>
          <a:noFill/>
          <a:ln w="9525">
            <a:noFill/>
            <a:miter lim="800000"/>
            <a:headEnd/>
            <a:tailEnd/>
          </a:ln>
        </p:spPr>
        <p:txBody>
          <a:bodyPr>
            <a:spAutoFit/>
          </a:bodyPr>
          <a:lstStyle>
            <a:lvl1pPr eaLnBrk="0" hangingPunct="0">
              <a:defRPr sz="1600">
                <a:solidFill>
                  <a:schemeClr val="tx1"/>
                </a:solidFill>
                <a:latin typeface="Arial" charset="0"/>
                <a:ea typeface="ＭＳ Ｐゴシック" pitchFamily="-112" charset="-128"/>
              </a:defRPr>
            </a:lvl1pPr>
            <a:lvl2pPr marL="37931725" indent="-37474525" eaLnBrk="0" hangingPunct="0">
              <a:defRPr sz="1600">
                <a:solidFill>
                  <a:schemeClr val="tx1"/>
                </a:solidFill>
                <a:latin typeface="Arial" charset="0"/>
                <a:ea typeface="ＭＳ Ｐゴシック" pitchFamily="-112" charset="-128"/>
              </a:defRPr>
            </a:lvl2pPr>
            <a:lvl3pPr eaLnBrk="0" hangingPunct="0">
              <a:defRPr sz="1600">
                <a:solidFill>
                  <a:schemeClr val="tx1"/>
                </a:solidFill>
                <a:latin typeface="Arial" charset="0"/>
                <a:ea typeface="ＭＳ Ｐゴシック" pitchFamily="-112" charset="-128"/>
              </a:defRPr>
            </a:lvl3pPr>
            <a:lvl4pPr eaLnBrk="0" hangingPunct="0">
              <a:defRPr sz="1600">
                <a:solidFill>
                  <a:schemeClr val="tx1"/>
                </a:solidFill>
                <a:latin typeface="Arial" charset="0"/>
                <a:ea typeface="ＭＳ Ｐゴシック" pitchFamily="-112" charset="-128"/>
              </a:defRPr>
            </a:lvl4pPr>
            <a:lvl5pPr eaLnBrk="0" hangingPunct="0">
              <a:defRPr sz="1600">
                <a:solidFill>
                  <a:schemeClr val="tx1"/>
                </a:solidFill>
                <a:latin typeface="Arial" charset="0"/>
                <a:ea typeface="ＭＳ Ｐゴシック" pitchFamily="-112" charset="-128"/>
              </a:defRPr>
            </a:lvl5pPr>
            <a:lvl6pPr marL="457200" eaLnBrk="0" fontAlgn="base" hangingPunct="0">
              <a:spcBef>
                <a:spcPct val="0"/>
              </a:spcBef>
              <a:spcAft>
                <a:spcPct val="0"/>
              </a:spcAft>
              <a:defRPr sz="1600">
                <a:solidFill>
                  <a:schemeClr val="tx1"/>
                </a:solidFill>
                <a:latin typeface="Arial" charset="0"/>
                <a:ea typeface="ＭＳ Ｐゴシック" pitchFamily="-112" charset="-128"/>
              </a:defRPr>
            </a:lvl6pPr>
            <a:lvl7pPr marL="914400" eaLnBrk="0" fontAlgn="base" hangingPunct="0">
              <a:spcBef>
                <a:spcPct val="0"/>
              </a:spcBef>
              <a:spcAft>
                <a:spcPct val="0"/>
              </a:spcAft>
              <a:defRPr sz="1600">
                <a:solidFill>
                  <a:schemeClr val="tx1"/>
                </a:solidFill>
                <a:latin typeface="Arial" charset="0"/>
                <a:ea typeface="ＭＳ Ｐゴシック" pitchFamily="-112" charset="-128"/>
              </a:defRPr>
            </a:lvl7pPr>
            <a:lvl8pPr marL="1371600" eaLnBrk="0" fontAlgn="base" hangingPunct="0">
              <a:spcBef>
                <a:spcPct val="0"/>
              </a:spcBef>
              <a:spcAft>
                <a:spcPct val="0"/>
              </a:spcAft>
              <a:defRPr sz="1600">
                <a:solidFill>
                  <a:schemeClr val="tx1"/>
                </a:solidFill>
                <a:latin typeface="Arial" charset="0"/>
                <a:ea typeface="ＭＳ Ｐゴシック" pitchFamily="-112" charset="-128"/>
              </a:defRPr>
            </a:lvl8pPr>
            <a:lvl9pPr marL="1828800" eaLnBrk="0" fontAlgn="base" hangingPunct="0">
              <a:spcBef>
                <a:spcPct val="0"/>
              </a:spcBef>
              <a:spcAft>
                <a:spcPct val="0"/>
              </a:spcAft>
              <a:defRPr sz="1600">
                <a:solidFill>
                  <a:schemeClr val="tx1"/>
                </a:solidFill>
                <a:latin typeface="Arial" charset="0"/>
                <a:ea typeface="ＭＳ Ｐゴシック" pitchFamily="-112" charset="-128"/>
              </a:defRPr>
            </a:lvl9pPr>
          </a:lstStyle>
          <a:p>
            <a:pPr eaLnBrk="1" fontAlgn="base" hangingPunct="1">
              <a:spcBef>
                <a:spcPct val="0"/>
              </a:spcBef>
              <a:spcAft>
                <a:spcPct val="0"/>
              </a:spcAft>
              <a:defRPr/>
            </a:pPr>
            <a:fld id="{88914700-9287-4AFC-97E6-D7C43C71BC6D}" type="slidenum">
              <a:rPr lang="en-US" sz="1200" b="1" smtClean="0">
                <a:solidFill>
                  <a:srgbClr val="E8E5DD"/>
                </a:solidFill>
              </a:rPr>
              <a:pPr eaLnBrk="1" fontAlgn="base" hangingPunct="1">
                <a:spcBef>
                  <a:spcPct val="0"/>
                </a:spcBef>
                <a:spcAft>
                  <a:spcPct val="0"/>
                </a:spcAft>
                <a:defRPr/>
              </a:pPr>
              <a:t>‹#›</a:t>
            </a:fld>
            <a:endParaRPr lang="en-US" sz="1200" b="1" smtClean="0">
              <a:solidFill>
                <a:srgbClr val="E8E5DD"/>
              </a:solidFill>
            </a:endParaRPr>
          </a:p>
        </p:txBody>
      </p:sp>
    </p:spTree>
    <p:extLst>
      <p:ext uri="{BB962C8B-B14F-4D97-AF65-F5344CB8AC3E}">
        <p14:creationId xmlns:p14="http://schemas.microsoft.com/office/powerpoint/2010/main" val="124668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707" r:id="rId8"/>
  </p:sldLayoutIdLst>
  <p:hf hdr="0" ftr="0" dt="0"/>
  <p:txStyles>
    <p:titleStyle>
      <a:lvl1pPr algn="l" rtl="0" eaLnBrk="1" fontAlgn="base" hangingPunct="1">
        <a:spcBef>
          <a:spcPct val="0"/>
        </a:spcBef>
        <a:spcAft>
          <a:spcPct val="0"/>
        </a:spcAft>
        <a:defRPr sz="2200" b="1">
          <a:solidFill>
            <a:srgbClr val="000000"/>
          </a:solidFill>
          <a:latin typeface="+mj-lt"/>
          <a:ea typeface="ＭＳ Ｐゴシック" pitchFamily="34" charset="-128"/>
          <a:cs typeface="ＭＳ Ｐゴシック" charset="-128"/>
        </a:defRPr>
      </a:lvl1pPr>
      <a:lvl2pPr algn="l" rtl="0" eaLnBrk="1" fontAlgn="base" hangingPunct="1">
        <a:spcBef>
          <a:spcPct val="0"/>
        </a:spcBef>
        <a:spcAft>
          <a:spcPct val="0"/>
        </a:spcAft>
        <a:defRPr sz="2200" b="1">
          <a:solidFill>
            <a:srgbClr val="000000"/>
          </a:solidFill>
          <a:latin typeface="Arial" charset="0"/>
          <a:ea typeface="ＭＳ Ｐゴシック" pitchFamily="34" charset="-128"/>
          <a:cs typeface="ＭＳ Ｐゴシック" charset="-128"/>
        </a:defRPr>
      </a:lvl2pPr>
      <a:lvl3pPr algn="l" rtl="0" eaLnBrk="1" fontAlgn="base" hangingPunct="1">
        <a:spcBef>
          <a:spcPct val="0"/>
        </a:spcBef>
        <a:spcAft>
          <a:spcPct val="0"/>
        </a:spcAft>
        <a:defRPr sz="2200" b="1">
          <a:solidFill>
            <a:srgbClr val="000000"/>
          </a:solidFill>
          <a:latin typeface="Arial" charset="0"/>
          <a:ea typeface="ＭＳ Ｐゴシック" pitchFamily="34" charset="-128"/>
          <a:cs typeface="ＭＳ Ｐゴシック" charset="-128"/>
        </a:defRPr>
      </a:lvl3pPr>
      <a:lvl4pPr algn="l" rtl="0" eaLnBrk="1" fontAlgn="base" hangingPunct="1">
        <a:spcBef>
          <a:spcPct val="0"/>
        </a:spcBef>
        <a:spcAft>
          <a:spcPct val="0"/>
        </a:spcAft>
        <a:defRPr sz="2200" b="1">
          <a:solidFill>
            <a:srgbClr val="000000"/>
          </a:solidFill>
          <a:latin typeface="Arial" charset="0"/>
          <a:ea typeface="ＭＳ Ｐゴシック" pitchFamily="34" charset="-128"/>
          <a:cs typeface="ＭＳ Ｐゴシック" charset="-128"/>
        </a:defRPr>
      </a:lvl4pPr>
      <a:lvl5pPr algn="l" rtl="0" eaLnBrk="1" fontAlgn="base" hangingPunct="1">
        <a:spcBef>
          <a:spcPct val="0"/>
        </a:spcBef>
        <a:spcAft>
          <a:spcPct val="0"/>
        </a:spcAft>
        <a:defRPr sz="2200" b="1">
          <a:solidFill>
            <a:srgbClr val="000000"/>
          </a:solidFill>
          <a:latin typeface="Arial" charset="0"/>
          <a:ea typeface="ＭＳ Ｐゴシック" pitchFamily="34" charset="-128"/>
          <a:cs typeface="ＭＳ Ｐゴシック" charset="-128"/>
        </a:defRPr>
      </a:lvl5pPr>
      <a:lvl6pPr marL="457200" algn="l" rtl="0" eaLnBrk="1" fontAlgn="base" hangingPunct="1">
        <a:spcBef>
          <a:spcPct val="0"/>
        </a:spcBef>
        <a:spcAft>
          <a:spcPct val="0"/>
        </a:spcAft>
        <a:defRPr sz="2200" b="1">
          <a:solidFill>
            <a:srgbClr val="000000"/>
          </a:solidFill>
          <a:latin typeface="Arial" charset="0"/>
        </a:defRPr>
      </a:lvl6pPr>
      <a:lvl7pPr marL="914400" algn="l" rtl="0" eaLnBrk="1" fontAlgn="base" hangingPunct="1">
        <a:spcBef>
          <a:spcPct val="0"/>
        </a:spcBef>
        <a:spcAft>
          <a:spcPct val="0"/>
        </a:spcAft>
        <a:defRPr sz="2200" b="1">
          <a:solidFill>
            <a:srgbClr val="000000"/>
          </a:solidFill>
          <a:latin typeface="Arial" charset="0"/>
        </a:defRPr>
      </a:lvl7pPr>
      <a:lvl8pPr marL="1371600" algn="l" rtl="0" eaLnBrk="1" fontAlgn="base" hangingPunct="1">
        <a:spcBef>
          <a:spcPct val="0"/>
        </a:spcBef>
        <a:spcAft>
          <a:spcPct val="0"/>
        </a:spcAft>
        <a:defRPr sz="2200" b="1">
          <a:solidFill>
            <a:srgbClr val="000000"/>
          </a:solidFill>
          <a:latin typeface="Arial" charset="0"/>
        </a:defRPr>
      </a:lvl8pPr>
      <a:lvl9pPr marL="1828800" algn="l" rtl="0" eaLnBrk="1" fontAlgn="base" hangingPunct="1">
        <a:spcBef>
          <a:spcPct val="0"/>
        </a:spcBef>
        <a:spcAft>
          <a:spcPct val="0"/>
        </a:spcAft>
        <a:defRPr sz="2200" b="1">
          <a:solidFill>
            <a:srgbClr val="000000"/>
          </a:solidFill>
          <a:latin typeface="Arial" charset="0"/>
        </a:defRPr>
      </a:lvl9pPr>
    </p:titleStyle>
    <p:bodyStyle>
      <a:lvl1pPr marL="182563" indent="-182563" algn="l" rtl="0" eaLnBrk="1" fontAlgn="base" hangingPunct="1">
        <a:lnSpc>
          <a:spcPct val="80000"/>
        </a:lnSpc>
        <a:spcBef>
          <a:spcPts val="700"/>
        </a:spcBef>
        <a:spcAft>
          <a:spcPts val="25"/>
        </a:spcAft>
        <a:buClr>
          <a:schemeClr val="accent1"/>
        </a:buClr>
        <a:buFont typeface="Arial" charset="0"/>
        <a:buChar char="•"/>
        <a:defRPr sz="1200">
          <a:solidFill>
            <a:srgbClr val="000000"/>
          </a:solidFill>
          <a:latin typeface="+mn-lt"/>
          <a:ea typeface="ＭＳ Ｐゴシック" pitchFamily="34" charset="-128"/>
          <a:cs typeface="ＭＳ Ｐゴシック" charset="-128"/>
        </a:defRPr>
      </a:lvl1pPr>
      <a:lvl2pPr marL="365125" indent="-182563" algn="l" rtl="0" eaLnBrk="1" fontAlgn="base" hangingPunct="1">
        <a:lnSpc>
          <a:spcPct val="80000"/>
        </a:lnSpc>
        <a:spcBef>
          <a:spcPts val="700"/>
        </a:spcBef>
        <a:spcAft>
          <a:spcPts val="25"/>
        </a:spcAft>
        <a:buClr>
          <a:schemeClr val="accent1"/>
        </a:buClr>
        <a:buFont typeface="Arial" charset="0"/>
        <a:buChar char="•"/>
        <a:defRPr sz="1200">
          <a:solidFill>
            <a:srgbClr val="000000"/>
          </a:solidFill>
          <a:latin typeface="+mn-lt"/>
          <a:ea typeface="ＭＳ Ｐゴシック" pitchFamily="34" charset="-128"/>
        </a:defRPr>
      </a:lvl2pPr>
      <a:lvl3pPr marL="547688" indent="-182563" algn="l" rtl="0" eaLnBrk="1" fontAlgn="base" hangingPunct="1">
        <a:lnSpc>
          <a:spcPct val="80000"/>
        </a:lnSpc>
        <a:spcBef>
          <a:spcPts val="700"/>
        </a:spcBef>
        <a:spcAft>
          <a:spcPts val="25"/>
        </a:spcAft>
        <a:buClr>
          <a:schemeClr val="accent1"/>
        </a:buClr>
        <a:buFont typeface="Arial" charset="0"/>
        <a:buChar char="•"/>
        <a:defRPr sz="1200">
          <a:solidFill>
            <a:srgbClr val="000000"/>
          </a:solidFill>
          <a:latin typeface="+mn-lt"/>
          <a:ea typeface="ＭＳ Ｐゴシック" pitchFamily="34" charset="-128"/>
        </a:defRPr>
      </a:lvl3pPr>
      <a:lvl4pPr marL="730250" indent="-182563" algn="l" rtl="0" eaLnBrk="1" fontAlgn="base" hangingPunct="1">
        <a:lnSpc>
          <a:spcPct val="80000"/>
        </a:lnSpc>
        <a:spcBef>
          <a:spcPts val="700"/>
        </a:spcBef>
        <a:spcAft>
          <a:spcPts val="25"/>
        </a:spcAft>
        <a:buClr>
          <a:schemeClr val="accent1"/>
        </a:buClr>
        <a:buFont typeface="Arial" charset="0"/>
        <a:buChar char="•"/>
        <a:defRPr sz="1200">
          <a:solidFill>
            <a:srgbClr val="000000"/>
          </a:solidFill>
          <a:latin typeface="+mn-lt"/>
          <a:ea typeface="ＭＳ Ｐゴシック" pitchFamily="34" charset="-128"/>
        </a:defRPr>
      </a:lvl4pPr>
      <a:lvl5pPr marL="914400" indent="-182563" algn="l" rtl="0" eaLnBrk="1" fontAlgn="base" hangingPunct="1">
        <a:lnSpc>
          <a:spcPct val="80000"/>
        </a:lnSpc>
        <a:spcBef>
          <a:spcPts val="700"/>
        </a:spcBef>
        <a:spcAft>
          <a:spcPts val="25"/>
        </a:spcAft>
        <a:buClr>
          <a:schemeClr val="accent1"/>
        </a:buClr>
        <a:buFont typeface="Arial" charset="0"/>
        <a:buChar char="•"/>
        <a:defRPr sz="1200">
          <a:solidFill>
            <a:srgbClr val="000000"/>
          </a:solidFill>
          <a:latin typeface="+mn-lt"/>
          <a:ea typeface="ＭＳ Ｐゴシック" pitchFamily="34" charset="-128"/>
        </a:defRPr>
      </a:lvl5pPr>
      <a:lvl6pPr marL="2514600" indent="-228600" algn="l" rtl="0" eaLnBrk="1" fontAlgn="base" hangingPunct="1">
        <a:spcBef>
          <a:spcPct val="20000"/>
        </a:spcBef>
        <a:spcAft>
          <a:spcPct val="0"/>
        </a:spcAft>
        <a:buChar char="»"/>
        <a:defRPr sz="1400">
          <a:solidFill>
            <a:srgbClr val="000000"/>
          </a:solidFill>
          <a:latin typeface="+mn-lt"/>
          <a:ea typeface="ＭＳ Ｐゴシック" charset="-128"/>
        </a:defRPr>
      </a:lvl6pPr>
      <a:lvl7pPr marL="2971800" indent="-228600" algn="l" rtl="0" eaLnBrk="1" fontAlgn="base" hangingPunct="1">
        <a:spcBef>
          <a:spcPct val="20000"/>
        </a:spcBef>
        <a:spcAft>
          <a:spcPct val="0"/>
        </a:spcAft>
        <a:buChar char="»"/>
        <a:defRPr sz="1400">
          <a:solidFill>
            <a:srgbClr val="000000"/>
          </a:solidFill>
          <a:latin typeface="+mn-lt"/>
          <a:ea typeface="ＭＳ Ｐゴシック" charset="-128"/>
        </a:defRPr>
      </a:lvl7pPr>
      <a:lvl8pPr marL="3429000" indent="-228600" algn="l" rtl="0" eaLnBrk="1" fontAlgn="base" hangingPunct="1">
        <a:spcBef>
          <a:spcPct val="20000"/>
        </a:spcBef>
        <a:spcAft>
          <a:spcPct val="0"/>
        </a:spcAft>
        <a:buChar char="»"/>
        <a:defRPr sz="1400">
          <a:solidFill>
            <a:srgbClr val="000000"/>
          </a:solidFill>
          <a:latin typeface="+mn-lt"/>
          <a:ea typeface="ＭＳ Ｐゴシック" charset="-128"/>
        </a:defRPr>
      </a:lvl8pPr>
      <a:lvl9pPr marL="3886200" indent="-228600" algn="l" rtl="0" eaLnBrk="1" fontAlgn="base" hangingPunct="1">
        <a:spcBef>
          <a:spcPct val="20000"/>
        </a:spcBef>
        <a:spcAft>
          <a:spcPct val="0"/>
        </a:spcAft>
        <a:buChar char="»"/>
        <a:defRPr sz="1400">
          <a:solidFill>
            <a:srgbClr val="000000"/>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7" descr="TFAll_Logo_Stripe_70k.eps"/>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6478588"/>
            <a:ext cx="91440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22263" y="0"/>
            <a:ext cx="8497887"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322263" y="1600200"/>
            <a:ext cx="84978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TextBox 6"/>
          <p:cNvSpPr txBox="1"/>
          <p:nvPr/>
        </p:nvSpPr>
        <p:spPr>
          <a:xfrm>
            <a:off x="8750300" y="6537325"/>
            <a:ext cx="393700" cy="276225"/>
          </a:xfrm>
          <a:prstGeom prst="rect">
            <a:avLst/>
          </a:prstGeom>
          <a:noFill/>
        </p:spPr>
        <p:txBody>
          <a:bodyPr>
            <a:spAutoFit/>
          </a:bodyPr>
          <a:lstStyle>
            <a:lvl1pPr eaLnBrk="0" hangingPunct="0">
              <a:defRPr sz="1600">
                <a:solidFill>
                  <a:schemeClr val="tx1"/>
                </a:solidFill>
                <a:latin typeface="Arial" charset="0"/>
                <a:ea typeface="ＭＳ Ｐゴシック" pitchFamily="-112" charset="-128"/>
              </a:defRPr>
            </a:lvl1pPr>
            <a:lvl2pPr marL="37931725" indent="-37474525" eaLnBrk="0" hangingPunct="0">
              <a:defRPr sz="1600">
                <a:solidFill>
                  <a:schemeClr val="tx1"/>
                </a:solidFill>
                <a:latin typeface="Arial" charset="0"/>
                <a:ea typeface="ＭＳ Ｐゴシック" pitchFamily="-112" charset="-128"/>
              </a:defRPr>
            </a:lvl2pPr>
            <a:lvl3pPr eaLnBrk="0" hangingPunct="0">
              <a:defRPr sz="1600">
                <a:solidFill>
                  <a:schemeClr val="tx1"/>
                </a:solidFill>
                <a:latin typeface="Arial" charset="0"/>
                <a:ea typeface="ＭＳ Ｐゴシック" pitchFamily="-112" charset="-128"/>
              </a:defRPr>
            </a:lvl3pPr>
            <a:lvl4pPr eaLnBrk="0" hangingPunct="0">
              <a:defRPr sz="1600">
                <a:solidFill>
                  <a:schemeClr val="tx1"/>
                </a:solidFill>
                <a:latin typeface="Arial" charset="0"/>
                <a:ea typeface="ＭＳ Ｐゴシック" pitchFamily="-112" charset="-128"/>
              </a:defRPr>
            </a:lvl4pPr>
            <a:lvl5pPr eaLnBrk="0" hangingPunct="0">
              <a:defRPr sz="1600">
                <a:solidFill>
                  <a:schemeClr val="tx1"/>
                </a:solidFill>
                <a:latin typeface="Arial" charset="0"/>
                <a:ea typeface="ＭＳ Ｐゴシック" pitchFamily="-112" charset="-128"/>
              </a:defRPr>
            </a:lvl5pPr>
            <a:lvl6pPr marL="457200" eaLnBrk="0" fontAlgn="base" hangingPunct="0">
              <a:spcBef>
                <a:spcPct val="0"/>
              </a:spcBef>
              <a:spcAft>
                <a:spcPct val="0"/>
              </a:spcAft>
              <a:defRPr sz="1600">
                <a:solidFill>
                  <a:schemeClr val="tx1"/>
                </a:solidFill>
                <a:latin typeface="Arial" charset="0"/>
                <a:ea typeface="ＭＳ Ｐゴシック" pitchFamily="-112" charset="-128"/>
              </a:defRPr>
            </a:lvl6pPr>
            <a:lvl7pPr marL="914400" eaLnBrk="0" fontAlgn="base" hangingPunct="0">
              <a:spcBef>
                <a:spcPct val="0"/>
              </a:spcBef>
              <a:spcAft>
                <a:spcPct val="0"/>
              </a:spcAft>
              <a:defRPr sz="1600">
                <a:solidFill>
                  <a:schemeClr val="tx1"/>
                </a:solidFill>
                <a:latin typeface="Arial" charset="0"/>
                <a:ea typeface="ＭＳ Ｐゴシック" pitchFamily="-112" charset="-128"/>
              </a:defRPr>
            </a:lvl7pPr>
            <a:lvl8pPr marL="1371600" eaLnBrk="0" fontAlgn="base" hangingPunct="0">
              <a:spcBef>
                <a:spcPct val="0"/>
              </a:spcBef>
              <a:spcAft>
                <a:spcPct val="0"/>
              </a:spcAft>
              <a:defRPr sz="1600">
                <a:solidFill>
                  <a:schemeClr val="tx1"/>
                </a:solidFill>
                <a:latin typeface="Arial" charset="0"/>
                <a:ea typeface="ＭＳ Ｐゴシック" pitchFamily="-112" charset="-128"/>
              </a:defRPr>
            </a:lvl8pPr>
            <a:lvl9pPr marL="1828800" eaLnBrk="0" fontAlgn="base" hangingPunct="0">
              <a:spcBef>
                <a:spcPct val="0"/>
              </a:spcBef>
              <a:spcAft>
                <a:spcPct val="0"/>
              </a:spcAft>
              <a:defRPr sz="1600">
                <a:solidFill>
                  <a:schemeClr val="tx1"/>
                </a:solidFill>
                <a:latin typeface="Arial" charset="0"/>
                <a:ea typeface="ＭＳ Ｐゴシック" pitchFamily="-112" charset="-128"/>
              </a:defRPr>
            </a:lvl9pPr>
          </a:lstStyle>
          <a:p>
            <a:pPr eaLnBrk="1" fontAlgn="base" hangingPunct="1">
              <a:spcBef>
                <a:spcPct val="0"/>
              </a:spcBef>
              <a:spcAft>
                <a:spcPct val="0"/>
              </a:spcAft>
              <a:defRPr/>
            </a:pPr>
            <a:fld id="{E3606128-35CF-4769-83A0-621D601D4D37}" type="slidenum">
              <a:rPr lang="en-US" sz="1200" b="1" smtClean="0">
                <a:solidFill>
                  <a:srgbClr val="E8E5DD"/>
                </a:solidFill>
              </a:rPr>
              <a:pPr eaLnBrk="1" fontAlgn="base" hangingPunct="1">
                <a:spcBef>
                  <a:spcPct val="0"/>
                </a:spcBef>
                <a:spcAft>
                  <a:spcPct val="0"/>
                </a:spcAft>
                <a:defRPr/>
              </a:pPr>
              <a:t>‹#›</a:t>
            </a:fld>
            <a:endParaRPr lang="en-US" sz="1200" b="1" smtClean="0">
              <a:solidFill>
                <a:srgbClr val="E8E5DD"/>
              </a:solidFill>
            </a:endParaRPr>
          </a:p>
        </p:txBody>
      </p:sp>
      <p:sp>
        <p:nvSpPr>
          <p:cNvPr id="9" name="TextBox 7"/>
          <p:cNvSpPr txBox="1">
            <a:spLocks noChangeArrowheads="1"/>
          </p:cNvSpPr>
          <p:nvPr/>
        </p:nvSpPr>
        <p:spPr bwMode="auto">
          <a:xfrm>
            <a:off x="8750300" y="6537325"/>
            <a:ext cx="393700" cy="276225"/>
          </a:xfrm>
          <a:prstGeom prst="rect">
            <a:avLst/>
          </a:prstGeom>
          <a:noFill/>
          <a:ln w="9525">
            <a:noFill/>
            <a:miter lim="800000"/>
            <a:headEnd/>
            <a:tailEnd/>
          </a:ln>
        </p:spPr>
        <p:txBody>
          <a:bodyPr>
            <a:spAutoFit/>
          </a:bodyPr>
          <a:lstStyle>
            <a:lvl1pPr eaLnBrk="0" hangingPunct="0">
              <a:defRPr sz="1600">
                <a:solidFill>
                  <a:schemeClr val="tx1"/>
                </a:solidFill>
                <a:latin typeface="Arial" charset="0"/>
                <a:ea typeface="ＭＳ Ｐゴシック" pitchFamily="-112" charset="-128"/>
              </a:defRPr>
            </a:lvl1pPr>
            <a:lvl2pPr marL="37931725" indent="-37474525" eaLnBrk="0" hangingPunct="0">
              <a:defRPr sz="1600">
                <a:solidFill>
                  <a:schemeClr val="tx1"/>
                </a:solidFill>
                <a:latin typeface="Arial" charset="0"/>
                <a:ea typeface="ＭＳ Ｐゴシック" pitchFamily="-112" charset="-128"/>
              </a:defRPr>
            </a:lvl2pPr>
            <a:lvl3pPr eaLnBrk="0" hangingPunct="0">
              <a:defRPr sz="1600">
                <a:solidFill>
                  <a:schemeClr val="tx1"/>
                </a:solidFill>
                <a:latin typeface="Arial" charset="0"/>
                <a:ea typeface="ＭＳ Ｐゴシック" pitchFamily="-112" charset="-128"/>
              </a:defRPr>
            </a:lvl3pPr>
            <a:lvl4pPr eaLnBrk="0" hangingPunct="0">
              <a:defRPr sz="1600">
                <a:solidFill>
                  <a:schemeClr val="tx1"/>
                </a:solidFill>
                <a:latin typeface="Arial" charset="0"/>
                <a:ea typeface="ＭＳ Ｐゴシック" pitchFamily="-112" charset="-128"/>
              </a:defRPr>
            </a:lvl4pPr>
            <a:lvl5pPr eaLnBrk="0" hangingPunct="0">
              <a:defRPr sz="1600">
                <a:solidFill>
                  <a:schemeClr val="tx1"/>
                </a:solidFill>
                <a:latin typeface="Arial" charset="0"/>
                <a:ea typeface="ＭＳ Ｐゴシック" pitchFamily="-112" charset="-128"/>
              </a:defRPr>
            </a:lvl5pPr>
            <a:lvl6pPr marL="457200" eaLnBrk="0" fontAlgn="base" hangingPunct="0">
              <a:spcBef>
                <a:spcPct val="0"/>
              </a:spcBef>
              <a:spcAft>
                <a:spcPct val="0"/>
              </a:spcAft>
              <a:defRPr sz="1600">
                <a:solidFill>
                  <a:schemeClr val="tx1"/>
                </a:solidFill>
                <a:latin typeface="Arial" charset="0"/>
                <a:ea typeface="ＭＳ Ｐゴシック" pitchFamily="-112" charset="-128"/>
              </a:defRPr>
            </a:lvl6pPr>
            <a:lvl7pPr marL="914400" eaLnBrk="0" fontAlgn="base" hangingPunct="0">
              <a:spcBef>
                <a:spcPct val="0"/>
              </a:spcBef>
              <a:spcAft>
                <a:spcPct val="0"/>
              </a:spcAft>
              <a:defRPr sz="1600">
                <a:solidFill>
                  <a:schemeClr val="tx1"/>
                </a:solidFill>
                <a:latin typeface="Arial" charset="0"/>
                <a:ea typeface="ＭＳ Ｐゴシック" pitchFamily="-112" charset="-128"/>
              </a:defRPr>
            </a:lvl7pPr>
            <a:lvl8pPr marL="1371600" eaLnBrk="0" fontAlgn="base" hangingPunct="0">
              <a:spcBef>
                <a:spcPct val="0"/>
              </a:spcBef>
              <a:spcAft>
                <a:spcPct val="0"/>
              </a:spcAft>
              <a:defRPr sz="1600">
                <a:solidFill>
                  <a:schemeClr val="tx1"/>
                </a:solidFill>
                <a:latin typeface="Arial" charset="0"/>
                <a:ea typeface="ＭＳ Ｐゴシック" pitchFamily="-112" charset="-128"/>
              </a:defRPr>
            </a:lvl8pPr>
            <a:lvl9pPr marL="1828800" eaLnBrk="0" fontAlgn="base" hangingPunct="0">
              <a:spcBef>
                <a:spcPct val="0"/>
              </a:spcBef>
              <a:spcAft>
                <a:spcPct val="0"/>
              </a:spcAft>
              <a:defRPr sz="1600">
                <a:solidFill>
                  <a:schemeClr val="tx1"/>
                </a:solidFill>
                <a:latin typeface="Arial" charset="0"/>
                <a:ea typeface="ＭＳ Ｐゴシック" pitchFamily="-112" charset="-128"/>
              </a:defRPr>
            </a:lvl9pPr>
          </a:lstStyle>
          <a:p>
            <a:pPr eaLnBrk="1" fontAlgn="base" hangingPunct="1">
              <a:spcBef>
                <a:spcPct val="0"/>
              </a:spcBef>
              <a:spcAft>
                <a:spcPct val="0"/>
              </a:spcAft>
              <a:defRPr/>
            </a:pPr>
            <a:fld id="{88914700-9287-4AFC-97E6-D7C43C71BC6D}" type="slidenum">
              <a:rPr lang="en-US" sz="1200" b="1" smtClean="0">
                <a:solidFill>
                  <a:srgbClr val="E8E5DD"/>
                </a:solidFill>
              </a:rPr>
              <a:pPr eaLnBrk="1" fontAlgn="base" hangingPunct="1">
                <a:spcBef>
                  <a:spcPct val="0"/>
                </a:spcBef>
                <a:spcAft>
                  <a:spcPct val="0"/>
                </a:spcAft>
                <a:defRPr/>
              </a:pPr>
              <a:t>‹#›</a:t>
            </a:fld>
            <a:endParaRPr lang="en-US" sz="1200" b="1" smtClean="0">
              <a:solidFill>
                <a:srgbClr val="E8E5DD"/>
              </a:solidFill>
            </a:endParaRPr>
          </a:p>
        </p:txBody>
      </p:sp>
    </p:spTree>
    <p:extLst>
      <p:ext uri="{BB962C8B-B14F-4D97-AF65-F5344CB8AC3E}">
        <p14:creationId xmlns:p14="http://schemas.microsoft.com/office/powerpoint/2010/main" val="924628231"/>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Lst>
  <p:hf hdr="0" ftr="0" dt="0"/>
  <p:txStyles>
    <p:titleStyle>
      <a:lvl1pPr algn="l" rtl="0" eaLnBrk="1" fontAlgn="base" hangingPunct="1">
        <a:spcBef>
          <a:spcPct val="0"/>
        </a:spcBef>
        <a:spcAft>
          <a:spcPct val="0"/>
        </a:spcAft>
        <a:defRPr sz="2200" b="1">
          <a:solidFill>
            <a:srgbClr val="000000"/>
          </a:solidFill>
          <a:latin typeface="+mj-lt"/>
          <a:ea typeface="ＭＳ Ｐゴシック" pitchFamily="34" charset="-128"/>
          <a:cs typeface="ＭＳ Ｐゴシック" charset="-128"/>
        </a:defRPr>
      </a:lvl1pPr>
      <a:lvl2pPr algn="l" rtl="0" eaLnBrk="1" fontAlgn="base" hangingPunct="1">
        <a:spcBef>
          <a:spcPct val="0"/>
        </a:spcBef>
        <a:spcAft>
          <a:spcPct val="0"/>
        </a:spcAft>
        <a:defRPr sz="2200" b="1">
          <a:solidFill>
            <a:srgbClr val="000000"/>
          </a:solidFill>
          <a:latin typeface="Arial" charset="0"/>
          <a:ea typeface="ＭＳ Ｐゴシック" pitchFamily="34" charset="-128"/>
          <a:cs typeface="ＭＳ Ｐゴシック" charset="-128"/>
        </a:defRPr>
      </a:lvl2pPr>
      <a:lvl3pPr algn="l" rtl="0" eaLnBrk="1" fontAlgn="base" hangingPunct="1">
        <a:spcBef>
          <a:spcPct val="0"/>
        </a:spcBef>
        <a:spcAft>
          <a:spcPct val="0"/>
        </a:spcAft>
        <a:defRPr sz="2200" b="1">
          <a:solidFill>
            <a:srgbClr val="000000"/>
          </a:solidFill>
          <a:latin typeface="Arial" charset="0"/>
          <a:ea typeface="ＭＳ Ｐゴシック" pitchFamily="34" charset="-128"/>
          <a:cs typeface="ＭＳ Ｐゴシック" charset="-128"/>
        </a:defRPr>
      </a:lvl3pPr>
      <a:lvl4pPr algn="l" rtl="0" eaLnBrk="1" fontAlgn="base" hangingPunct="1">
        <a:spcBef>
          <a:spcPct val="0"/>
        </a:spcBef>
        <a:spcAft>
          <a:spcPct val="0"/>
        </a:spcAft>
        <a:defRPr sz="2200" b="1">
          <a:solidFill>
            <a:srgbClr val="000000"/>
          </a:solidFill>
          <a:latin typeface="Arial" charset="0"/>
          <a:ea typeface="ＭＳ Ｐゴシック" pitchFamily="34" charset="-128"/>
          <a:cs typeface="ＭＳ Ｐゴシック" charset="-128"/>
        </a:defRPr>
      </a:lvl4pPr>
      <a:lvl5pPr algn="l" rtl="0" eaLnBrk="1" fontAlgn="base" hangingPunct="1">
        <a:spcBef>
          <a:spcPct val="0"/>
        </a:spcBef>
        <a:spcAft>
          <a:spcPct val="0"/>
        </a:spcAft>
        <a:defRPr sz="2200" b="1">
          <a:solidFill>
            <a:srgbClr val="000000"/>
          </a:solidFill>
          <a:latin typeface="Arial" charset="0"/>
          <a:ea typeface="ＭＳ Ｐゴシック" pitchFamily="34" charset="-128"/>
          <a:cs typeface="ＭＳ Ｐゴシック" charset="-128"/>
        </a:defRPr>
      </a:lvl5pPr>
      <a:lvl6pPr marL="457200" algn="l" rtl="0" eaLnBrk="1" fontAlgn="base" hangingPunct="1">
        <a:spcBef>
          <a:spcPct val="0"/>
        </a:spcBef>
        <a:spcAft>
          <a:spcPct val="0"/>
        </a:spcAft>
        <a:defRPr sz="2200" b="1">
          <a:solidFill>
            <a:srgbClr val="000000"/>
          </a:solidFill>
          <a:latin typeface="Arial" charset="0"/>
        </a:defRPr>
      </a:lvl6pPr>
      <a:lvl7pPr marL="914400" algn="l" rtl="0" eaLnBrk="1" fontAlgn="base" hangingPunct="1">
        <a:spcBef>
          <a:spcPct val="0"/>
        </a:spcBef>
        <a:spcAft>
          <a:spcPct val="0"/>
        </a:spcAft>
        <a:defRPr sz="2200" b="1">
          <a:solidFill>
            <a:srgbClr val="000000"/>
          </a:solidFill>
          <a:latin typeface="Arial" charset="0"/>
        </a:defRPr>
      </a:lvl7pPr>
      <a:lvl8pPr marL="1371600" algn="l" rtl="0" eaLnBrk="1" fontAlgn="base" hangingPunct="1">
        <a:spcBef>
          <a:spcPct val="0"/>
        </a:spcBef>
        <a:spcAft>
          <a:spcPct val="0"/>
        </a:spcAft>
        <a:defRPr sz="2200" b="1">
          <a:solidFill>
            <a:srgbClr val="000000"/>
          </a:solidFill>
          <a:latin typeface="Arial" charset="0"/>
        </a:defRPr>
      </a:lvl8pPr>
      <a:lvl9pPr marL="1828800" algn="l" rtl="0" eaLnBrk="1" fontAlgn="base" hangingPunct="1">
        <a:spcBef>
          <a:spcPct val="0"/>
        </a:spcBef>
        <a:spcAft>
          <a:spcPct val="0"/>
        </a:spcAft>
        <a:defRPr sz="2200" b="1">
          <a:solidFill>
            <a:srgbClr val="000000"/>
          </a:solidFill>
          <a:latin typeface="Arial" charset="0"/>
        </a:defRPr>
      </a:lvl9pPr>
    </p:titleStyle>
    <p:bodyStyle>
      <a:lvl1pPr marL="182563" indent="-182563" algn="l" rtl="0" eaLnBrk="1" fontAlgn="base" hangingPunct="1">
        <a:lnSpc>
          <a:spcPct val="80000"/>
        </a:lnSpc>
        <a:spcBef>
          <a:spcPts val="700"/>
        </a:spcBef>
        <a:spcAft>
          <a:spcPts val="25"/>
        </a:spcAft>
        <a:buClr>
          <a:schemeClr val="accent1"/>
        </a:buClr>
        <a:buFont typeface="Arial" charset="0"/>
        <a:buChar char="•"/>
        <a:defRPr sz="1200">
          <a:solidFill>
            <a:srgbClr val="000000"/>
          </a:solidFill>
          <a:latin typeface="+mn-lt"/>
          <a:ea typeface="ＭＳ Ｐゴシック" pitchFamily="34" charset="-128"/>
          <a:cs typeface="ＭＳ Ｐゴシック" charset="-128"/>
        </a:defRPr>
      </a:lvl1pPr>
      <a:lvl2pPr marL="365125" indent="-182563" algn="l" rtl="0" eaLnBrk="1" fontAlgn="base" hangingPunct="1">
        <a:lnSpc>
          <a:spcPct val="80000"/>
        </a:lnSpc>
        <a:spcBef>
          <a:spcPts val="700"/>
        </a:spcBef>
        <a:spcAft>
          <a:spcPts val="25"/>
        </a:spcAft>
        <a:buClr>
          <a:schemeClr val="accent1"/>
        </a:buClr>
        <a:buFont typeface="Arial" charset="0"/>
        <a:buChar char="•"/>
        <a:defRPr sz="1200">
          <a:solidFill>
            <a:srgbClr val="000000"/>
          </a:solidFill>
          <a:latin typeface="+mn-lt"/>
          <a:ea typeface="ＭＳ Ｐゴシック" pitchFamily="34" charset="-128"/>
        </a:defRPr>
      </a:lvl2pPr>
      <a:lvl3pPr marL="547688" indent="-182563" algn="l" rtl="0" eaLnBrk="1" fontAlgn="base" hangingPunct="1">
        <a:lnSpc>
          <a:spcPct val="80000"/>
        </a:lnSpc>
        <a:spcBef>
          <a:spcPts val="700"/>
        </a:spcBef>
        <a:spcAft>
          <a:spcPts val="25"/>
        </a:spcAft>
        <a:buClr>
          <a:schemeClr val="accent1"/>
        </a:buClr>
        <a:buFont typeface="Arial" charset="0"/>
        <a:buChar char="•"/>
        <a:defRPr sz="1200">
          <a:solidFill>
            <a:srgbClr val="000000"/>
          </a:solidFill>
          <a:latin typeface="+mn-lt"/>
          <a:ea typeface="ＭＳ Ｐゴシック" pitchFamily="34" charset="-128"/>
        </a:defRPr>
      </a:lvl3pPr>
      <a:lvl4pPr marL="730250" indent="-182563" algn="l" rtl="0" eaLnBrk="1" fontAlgn="base" hangingPunct="1">
        <a:lnSpc>
          <a:spcPct val="80000"/>
        </a:lnSpc>
        <a:spcBef>
          <a:spcPts val="700"/>
        </a:spcBef>
        <a:spcAft>
          <a:spcPts val="25"/>
        </a:spcAft>
        <a:buClr>
          <a:schemeClr val="accent1"/>
        </a:buClr>
        <a:buFont typeface="Arial" charset="0"/>
        <a:buChar char="•"/>
        <a:defRPr sz="1200">
          <a:solidFill>
            <a:srgbClr val="000000"/>
          </a:solidFill>
          <a:latin typeface="+mn-lt"/>
          <a:ea typeface="ＭＳ Ｐゴシック" pitchFamily="34" charset="-128"/>
        </a:defRPr>
      </a:lvl4pPr>
      <a:lvl5pPr marL="914400" indent="-182563" algn="l" rtl="0" eaLnBrk="1" fontAlgn="base" hangingPunct="1">
        <a:lnSpc>
          <a:spcPct val="80000"/>
        </a:lnSpc>
        <a:spcBef>
          <a:spcPts val="700"/>
        </a:spcBef>
        <a:spcAft>
          <a:spcPts val="25"/>
        </a:spcAft>
        <a:buClr>
          <a:schemeClr val="accent1"/>
        </a:buClr>
        <a:buFont typeface="Arial" charset="0"/>
        <a:buChar char="•"/>
        <a:defRPr sz="1200">
          <a:solidFill>
            <a:srgbClr val="000000"/>
          </a:solidFill>
          <a:latin typeface="+mn-lt"/>
          <a:ea typeface="ＭＳ Ｐゴシック" pitchFamily="34" charset="-128"/>
        </a:defRPr>
      </a:lvl5pPr>
      <a:lvl6pPr marL="2514600" indent="-228600" algn="l" rtl="0" eaLnBrk="1" fontAlgn="base" hangingPunct="1">
        <a:spcBef>
          <a:spcPct val="20000"/>
        </a:spcBef>
        <a:spcAft>
          <a:spcPct val="0"/>
        </a:spcAft>
        <a:buChar char="»"/>
        <a:defRPr sz="1400">
          <a:solidFill>
            <a:srgbClr val="000000"/>
          </a:solidFill>
          <a:latin typeface="+mn-lt"/>
          <a:ea typeface="ＭＳ Ｐゴシック" charset="-128"/>
        </a:defRPr>
      </a:lvl6pPr>
      <a:lvl7pPr marL="2971800" indent="-228600" algn="l" rtl="0" eaLnBrk="1" fontAlgn="base" hangingPunct="1">
        <a:spcBef>
          <a:spcPct val="20000"/>
        </a:spcBef>
        <a:spcAft>
          <a:spcPct val="0"/>
        </a:spcAft>
        <a:buChar char="»"/>
        <a:defRPr sz="1400">
          <a:solidFill>
            <a:srgbClr val="000000"/>
          </a:solidFill>
          <a:latin typeface="+mn-lt"/>
          <a:ea typeface="ＭＳ Ｐゴシック" charset="-128"/>
        </a:defRPr>
      </a:lvl7pPr>
      <a:lvl8pPr marL="3429000" indent="-228600" algn="l" rtl="0" eaLnBrk="1" fontAlgn="base" hangingPunct="1">
        <a:spcBef>
          <a:spcPct val="20000"/>
        </a:spcBef>
        <a:spcAft>
          <a:spcPct val="0"/>
        </a:spcAft>
        <a:buChar char="»"/>
        <a:defRPr sz="1400">
          <a:solidFill>
            <a:srgbClr val="000000"/>
          </a:solidFill>
          <a:latin typeface="+mn-lt"/>
          <a:ea typeface="ＭＳ Ｐゴシック" charset="-128"/>
        </a:defRPr>
      </a:lvl8pPr>
      <a:lvl9pPr marL="3886200" indent="-228600" algn="l" rtl="0" eaLnBrk="1" fontAlgn="base" hangingPunct="1">
        <a:spcBef>
          <a:spcPct val="20000"/>
        </a:spcBef>
        <a:spcAft>
          <a:spcPct val="0"/>
        </a:spcAft>
        <a:buChar char="»"/>
        <a:defRPr sz="1400">
          <a:solidFill>
            <a:srgbClr val="000000"/>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170" name="Picture 8" descr="header-2.jpg"/>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6319838"/>
            <a:ext cx="91440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p:cNvSpPr>
            <a:spLocks noGrp="1" noChangeArrowheads="1"/>
          </p:cNvSpPr>
          <p:nvPr>
            <p:ph type="title"/>
          </p:nvPr>
        </p:nvSpPr>
        <p:spPr bwMode="auto">
          <a:xfrm>
            <a:off x="322263" y="0"/>
            <a:ext cx="849788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7172" name="Rectangle 3"/>
          <p:cNvSpPr>
            <a:spLocks noGrp="1" noChangeArrowheads="1"/>
          </p:cNvSpPr>
          <p:nvPr>
            <p:ph type="body" idx="1"/>
          </p:nvPr>
        </p:nvSpPr>
        <p:spPr bwMode="auto">
          <a:xfrm>
            <a:off x="322263" y="1600200"/>
            <a:ext cx="849788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auto">
          <a:xfrm>
            <a:off x="6934200" y="6491288"/>
            <a:ext cx="2133600"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bg1"/>
                </a:solidFill>
                <a:latin typeface="Arial" pitchFamily="34" charset="0"/>
              </a:defRPr>
            </a:lvl1pPr>
          </a:lstStyle>
          <a:p>
            <a:pPr fontAlgn="base">
              <a:spcBef>
                <a:spcPct val="0"/>
              </a:spcBef>
              <a:spcAft>
                <a:spcPct val="0"/>
              </a:spcAft>
              <a:defRPr/>
            </a:pPr>
            <a:fld id="{52CC2038-023F-4DF8-A664-E29FB1E7A38E}"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2413129522"/>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 id="2147483792" r:id="rId18"/>
  </p:sldLayoutIdLst>
  <p:hf hdr="0" ftr="0" dt="0"/>
  <p:txStyles>
    <p:titleStyle>
      <a:lvl1pPr algn="l" rtl="0" eaLnBrk="0" fontAlgn="base" hangingPunct="0">
        <a:spcBef>
          <a:spcPct val="0"/>
        </a:spcBef>
        <a:spcAft>
          <a:spcPct val="0"/>
        </a:spcAft>
        <a:defRPr sz="2200" b="1">
          <a:solidFill>
            <a:srgbClr val="000000"/>
          </a:solidFill>
          <a:latin typeface="+mj-lt"/>
          <a:ea typeface="+mj-ea"/>
          <a:cs typeface="+mj-cs"/>
        </a:defRPr>
      </a:lvl1pPr>
      <a:lvl2pPr algn="l" rtl="0" eaLnBrk="0" fontAlgn="base" hangingPunct="0">
        <a:spcBef>
          <a:spcPct val="0"/>
        </a:spcBef>
        <a:spcAft>
          <a:spcPct val="0"/>
        </a:spcAft>
        <a:defRPr sz="2200" b="1">
          <a:solidFill>
            <a:srgbClr val="000000"/>
          </a:solidFill>
          <a:latin typeface="Arial" pitchFamily="34" charset="0"/>
        </a:defRPr>
      </a:lvl2pPr>
      <a:lvl3pPr algn="l" rtl="0" eaLnBrk="0" fontAlgn="base" hangingPunct="0">
        <a:spcBef>
          <a:spcPct val="0"/>
        </a:spcBef>
        <a:spcAft>
          <a:spcPct val="0"/>
        </a:spcAft>
        <a:defRPr sz="2200" b="1">
          <a:solidFill>
            <a:srgbClr val="000000"/>
          </a:solidFill>
          <a:latin typeface="Arial" pitchFamily="34" charset="0"/>
        </a:defRPr>
      </a:lvl3pPr>
      <a:lvl4pPr algn="l" rtl="0" eaLnBrk="0" fontAlgn="base" hangingPunct="0">
        <a:spcBef>
          <a:spcPct val="0"/>
        </a:spcBef>
        <a:spcAft>
          <a:spcPct val="0"/>
        </a:spcAft>
        <a:defRPr sz="2200" b="1">
          <a:solidFill>
            <a:srgbClr val="000000"/>
          </a:solidFill>
          <a:latin typeface="Arial" pitchFamily="34" charset="0"/>
        </a:defRPr>
      </a:lvl4pPr>
      <a:lvl5pPr algn="l" rtl="0" eaLnBrk="0" fontAlgn="base" hangingPunct="0">
        <a:spcBef>
          <a:spcPct val="0"/>
        </a:spcBef>
        <a:spcAft>
          <a:spcPct val="0"/>
        </a:spcAft>
        <a:defRPr sz="2200" b="1">
          <a:solidFill>
            <a:srgbClr val="000000"/>
          </a:solidFill>
          <a:latin typeface="Arial" pitchFamily="34" charset="0"/>
        </a:defRPr>
      </a:lvl5pPr>
      <a:lvl6pPr marL="457200" algn="l" rtl="0" fontAlgn="base">
        <a:spcBef>
          <a:spcPct val="0"/>
        </a:spcBef>
        <a:spcAft>
          <a:spcPct val="0"/>
        </a:spcAft>
        <a:defRPr sz="2200" b="1">
          <a:solidFill>
            <a:srgbClr val="000000"/>
          </a:solidFill>
          <a:latin typeface="Arial" pitchFamily="34" charset="0"/>
        </a:defRPr>
      </a:lvl6pPr>
      <a:lvl7pPr marL="914400" algn="l" rtl="0" fontAlgn="base">
        <a:spcBef>
          <a:spcPct val="0"/>
        </a:spcBef>
        <a:spcAft>
          <a:spcPct val="0"/>
        </a:spcAft>
        <a:defRPr sz="2200" b="1">
          <a:solidFill>
            <a:srgbClr val="000000"/>
          </a:solidFill>
          <a:latin typeface="Arial" pitchFamily="34" charset="0"/>
        </a:defRPr>
      </a:lvl7pPr>
      <a:lvl8pPr marL="1371600" algn="l" rtl="0" fontAlgn="base">
        <a:spcBef>
          <a:spcPct val="0"/>
        </a:spcBef>
        <a:spcAft>
          <a:spcPct val="0"/>
        </a:spcAft>
        <a:defRPr sz="2200" b="1">
          <a:solidFill>
            <a:srgbClr val="000000"/>
          </a:solidFill>
          <a:latin typeface="Arial" pitchFamily="34" charset="0"/>
        </a:defRPr>
      </a:lvl8pPr>
      <a:lvl9pPr marL="1828800" algn="l" rtl="0" fontAlgn="base">
        <a:spcBef>
          <a:spcPct val="0"/>
        </a:spcBef>
        <a:spcAft>
          <a:spcPct val="0"/>
        </a:spcAft>
        <a:defRPr sz="2200" b="1">
          <a:solidFill>
            <a:srgbClr val="000000"/>
          </a:solidFill>
          <a:latin typeface="Arial" pitchFamily="34" charset="0"/>
        </a:defRPr>
      </a:lvl9pPr>
    </p:titleStyle>
    <p:bodyStyle>
      <a:lvl1pPr marL="342900" indent="-342900" algn="l" rtl="0" eaLnBrk="0" fontAlgn="base" hangingPunct="0">
        <a:spcBef>
          <a:spcPct val="20000"/>
        </a:spcBef>
        <a:spcAft>
          <a:spcPct val="0"/>
        </a:spcAft>
        <a:buChar char="•"/>
        <a:defRPr sz="14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1400">
          <a:solidFill>
            <a:srgbClr val="000000"/>
          </a:solidFill>
          <a:latin typeface="+mn-lt"/>
        </a:defRPr>
      </a:lvl2pPr>
      <a:lvl3pPr marL="1143000" indent="-228600" algn="l" rtl="0" eaLnBrk="0" fontAlgn="base" hangingPunct="0">
        <a:spcBef>
          <a:spcPct val="20000"/>
        </a:spcBef>
        <a:spcAft>
          <a:spcPct val="0"/>
        </a:spcAft>
        <a:buChar char="•"/>
        <a:defRPr sz="1400">
          <a:solidFill>
            <a:srgbClr val="000000"/>
          </a:solidFill>
          <a:latin typeface="+mn-lt"/>
        </a:defRPr>
      </a:lvl3pPr>
      <a:lvl4pPr marL="1600200" indent="-228600" algn="l" rtl="0" eaLnBrk="0" fontAlgn="base" hangingPunct="0">
        <a:spcBef>
          <a:spcPct val="20000"/>
        </a:spcBef>
        <a:spcAft>
          <a:spcPct val="0"/>
        </a:spcAft>
        <a:buChar char="–"/>
        <a:defRPr sz="1400">
          <a:solidFill>
            <a:srgbClr val="000000"/>
          </a:solidFill>
          <a:latin typeface="+mn-lt"/>
        </a:defRPr>
      </a:lvl4pPr>
      <a:lvl5pPr marL="2057400" indent="-228600" algn="l" rtl="0" eaLnBrk="0" fontAlgn="base" hangingPunct="0">
        <a:spcBef>
          <a:spcPct val="20000"/>
        </a:spcBef>
        <a:spcAft>
          <a:spcPct val="0"/>
        </a:spcAft>
        <a:buChar char="»"/>
        <a:defRPr sz="1400">
          <a:solidFill>
            <a:srgbClr val="000000"/>
          </a:solidFill>
          <a:latin typeface="+mn-lt"/>
        </a:defRPr>
      </a:lvl5pPr>
      <a:lvl6pPr marL="2514600" indent="-228600" algn="l" rtl="0" fontAlgn="base">
        <a:spcBef>
          <a:spcPct val="20000"/>
        </a:spcBef>
        <a:spcAft>
          <a:spcPct val="0"/>
        </a:spcAft>
        <a:buChar char="»"/>
        <a:defRPr sz="1400">
          <a:solidFill>
            <a:srgbClr val="000000"/>
          </a:solidFill>
          <a:latin typeface="+mn-lt"/>
        </a:defRPr>
      </a:lvl6pPr>
      <a:lvl7pPr marL="2971800" indent="-228600" algn="l" rtl="0" fontAlgn="base">
        <a:spcBef>
          <a:spcPct val="20000"/>
        </a:spcBef>
        <a:spcAft>
          <a:spcPct val="0"/>
        </a:spcAft>
        <a:buChar char="»"/>
        <a:defRPr sz="1400">
          <a:solidFill>
            <a:srgbClr val="000000"/>
          </a:solidFill>
          <a:latin typeface="+mn-lt"/>
        </a:defRPr>
      </a:lvl7pPr>
      <a:lvl8pPr marL="3429000" indent="-228600" algn="l" rtl="0" fontAlgn="base">
        <a:spcBef>
          <a:spcPct val="20000"/>
        </a:spcBef>
        <a:spcAft>
          <a:spcPct val="0"/>
        </a:spcAft>
        <a:buChar char="»"/>
        <a:defRPr sz="1400">
          <a:solidFill>
            <a:srgbClr val="000000"/>
          </a:solidFill>
          <a:latin typeface="+mn-lt"/>
        </a:defRPr>
      </a:lvl8pPr>
      <a:lvl9pPr marL="3886200" indent="-228600" algn="l" rtl="0" fontAlgn="base">
        <a:spcBef>
          <a:spcPct val="20000"/>
        </a:spcBef>
        <a:spcAft>
          <a:spcPct val="0"/>
        </a:spcAft>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170" name="Picture 8" descr="header-2.jpg"/>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6319838"/>
            <a:ext cx="91440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p:cNvSpPr>
            <a:spLocks noGrp="1" noChangeArrowheads="1"/>
          </p:cNvSpPr>
          <p:nvPr>
            <p:ph type="title"/>
          </p:nvPr>
        </p:nvSpPr>
        <p:spPr bwMode="auto">
          <a:xfrm>
            <a:off x="322263" y="0"/>
            <a:ext cx="849788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7172" name="Rectangle 3"/>
          <p:cNvSpPr>
            <a:spLocks noGrp="1" noChangeArrowheads="1"/>
          </p:cNvSpPr>
          <p:nvPr>
            <p:ph type="body" idx="1"/>
          </p:nvPr>
        </p:nvSpPr>
        <p:spPr bwMode="auto">
          <a:xfrm>
            <a:off x="322263" y="1600200"/>
            <a:ext cx="849788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auto">
          <a:xfrm>
            <a:off x="6934200" y="6491288"/>
            <a:ext cx="2133600"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bg1"/>
                </a:solidFill>
                <a:latin typeface="Arial" pitchFamily="34" charset="0"/>
              </a:defRPr>
            </a:lvl1pPr>
          </a:lstStyle>
          <a:p>
            <a:pPr fontAlgn="base">
              <a:spcBef>
                <a:spcPct val="0"/>
              </a:spcBef>
              <a:spcAft>
                <a:spcPct val="0"/>
              </a:spcAft>
              <a:defRPr/>
            </a:pPr>
            <a:fld id="{52CC2038-023F-4DF8-A664-E29FB1E7A38E}"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1280888777"/>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 id="2147483811" r:id="rId18"/>
  </p:sldLayoutIdLst>
  <p:hf hdr="0" ftr="0" dt="0"/>
  <p:txStyles>
    <p:titleStyle>
      <a:lvl1pPr algn="l" rtl="0" eaLnBrk="0" fontAlgn="base" hangingPunct="0">
        <a:spcBef>
          <a:spcPct val="0"/>
        </a:spcBef>
        <a:spcAft>
          <a:spcPct val="0"/>
        </a:spcAft>
        <a:defRPr sz="2200" b="1">
          <a:solidFill>
            <a:srgbClr val="000000"/>
          </a:solidFill>
          <a:latin typeface="+mj-lt"/>
          <a:ea typeface="+mj-ea"/>
          <a:cs typeface="+mj-cs"/>
        </a:defRPr>
      </a:lvl1pPr>
      <a:lvl2pPr algn="l" rtl="0" eaLnBrk="0" fontAlgn="base" hangingPunct="0">
        <a:spcBef>
          <a:spcPct val="0"/>
        </a:spcBef>
        <a:spcAft>
          <a:spcPct val="0"/>
        </a:spcAft>
        <a:defRPr sz="2200" b="1">
          <a:solidFill>
            <a:srgbClr val="000000"/>
          </a:solidFill>
          <a:latin typeface="Arial" pitchFamily="34" charset="0"/>
        </a:defRPr>
      </a:lvl2pPr>
      <a:lvl3pPr algn="l" rtl="0" eaLnBrk="0" fontAlgn="base" hangingPunct="0">
        <a:spcBef>
          <a:spcPct val="0"/>
        </a:spcBef>
        <a:spcAft>
          <a:spcPct val="0"/>
        </a:spcAft>
        <a:defRPr sz="2200" b="1">
          <a:solidFill>
            <a:srgbClr val="000000"/>
          </a:solidFill>
          <a:latin typeface="Arial" pitchFamily="34" charset="0"/>
        </a:defRPr>
      </a:lvl3pPr>
      <a:lvl4pPr algn="l" rtl="0" eaLnBrk="0" fontAlgn="base" hangingPunct="0">
        <a:spcBef>
          <a:spcPct val="0"/>
        </a:spcBef>
        <a:spcAft>
          <a:spcPct val="0"/>
        </a:spcAft>
        <a:defRPr sz="2200" b="1">
          <a:solidFill>
            <a:srgbClr val="000000"/>
          </a:solidFill>
          <a:latin typeface="Arial" pitchFamily="34" charset="0"/>
        </a:defRPr>
      </a:lvl4pPr>
      <a:lvl5pPr algn="l" rtl="0" eaLnBrk="0" fontAlgn="base" hangingPunct="0">
        <a:spcBef>
          <a:spcPct val="0"/>
        </a:spcBef>
        <a:spcAft>
          <a:spcPct val="0"/>
        </a:spcAft>
        <a:defRPr sz="2200" b="1">
          <a:solidFill>
            <a:srgbClr val="000000"/>
          </a:solidFill>
          <a:latin typeface="Arial" pitchFamily="34" charset="0"/>
        </a:defRPr>
      </a:lvl5pPr>
      <a:lvl6pPr marL="457200" algn="l" rtl="0" fontAlgn="base">
        <a:spcBef>
          <a:spcPct val="0"/>
        </a:spcBef>
        <a:spcAft>
          <a:spcPct val="0"/>
        </a:spcAft>
        <a:defRPr sz="2200" b="1">
          <a:solidFill>
            <a:srgbClr val="000000"/>
          </a:solidFill>
          <a:latin typeface="Arial" pitchFamily="34" charset="0"/>
        </a:defRPr>
      </a:lvl6pPr>
      <a:lvl7pPr marL="914400" algn="l" rtl="0" fontAlgn="base">
        <a:spcBef>
          <a:spcPct val="0"/>
        </a:spcBef>
        <a:spcAft>
          <a:spcPct val="0"/>
        </a:spcAft>
        <a:defRPr sz="2200" b="1">
          <a:solidFill>
            <a:srgbClr val="000000"/>
          </a:solidFill>
          <a:latin typeface="Arial" pitchFamily="34" charset="0"/>
        </a:defRPr>
      </a:lvl7pPr>
      <a:lvl8pPr marL="1371600" algn="l" rtl="0" fontAlgn="base">
        <a:spcBef>
          <a:spcPct val="0"/>
        </a:spcBef>
        <a:spcAft>
          <a:spcPct val="0"/>
        </a:spcAft>
        <a:defRPr sz="2200" b="1">
          <a:solidFill>
            <a:srgbClr val="000000"/>
          </a:solidFill>
          <a:latin typeface="Arial" pitchFamily="34" charset="0"/>
        </a:defRPr>
      </a:lvl8pPr>
      <a:lvl9pPr marL="1828800" algn="l" rtl="0" fontAlgn="base">
        <a:spcBef>
          <a:spcPct val="0"/>
        </a:spcBef>
        <a:spcAft>
          <a:spcPct val="0"/>
        </a:spcAft>
        <a:defRPr sz="2200" b="1">
          <a:solidFill>
            <a:srgbClr val="000000"/>
          </a:solidFill>
          <a:latin typeface="Arial" pitchFamily="34" charset="0"/>
        </a:defRPr>
      </a:lvl9pPr>
    </p:titleStyle>
    <p:bodyStyle>
      <a:lvl1pPr marL="342900" indent="-342900" algn="l" rtl="0" eaLnBrk="0" fontAlgn="base" hangingPunct="0">
        <a:spcBef>
          <a:spcPct val="20000"/>
        </a:spcBef>
        <a:spcAft>
          <a:spcPct val="0"/>
        </a:spcAft>
        <a:buChar char="•"/>
        <a:defRPr sz="14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1400">
          <a:solidFill>
            <a:srgbClr val="000000"/>
          </a:solidFill>
          <a:latin typeface="+mn-lt"/>
        </a:defRPr>
      </a:lvl2pPr>
      <a:lvl3pPr marL="1143000" indent="-228600" algn="l" rtl="0" eaLnBrk="0" fontAlgn="base" hangingPunct="0">
        <a:spcBef>
          <a:spcPct val="20000"/>
        </a:spcBef>
        <a:spcAft>
          <a:spcPct val="0"/>
        </a:spcAft>
        <a:buChar char="•"/>
        <a:defRPr sz="1400">
          <a:solidFill>
            <a:srgbClr val="000000"/>
          </a:solidFill>
          <a:latin typeface="+mn-lt"/>
        </a:defRPr>
      </a:lvl3pPr>
      <a:lvl4pPr marL="1600200" indent="-228600" algn="l" rtl="0" eaLnBrk="0" fontAlgn="base" hangingPunct="0">
        <a:spcBef>
          <a:spcPct val="20000"/>
        </a:spcBef>
        <a:spcAft>
          <a:spcPct val="0"/>
        </a:spcAft>
        <a:buChar char="–"/>
        <a:defRPr sz="1400">
          <a:solidFill>
            <a:srgbClr val="000000"/>
          </a:solidFill>
          <a:latin typeface="+mn-lt"/>
        </a:defRPr>
      </a:lvl4pPr>
      <a:lvl5pPr marL="2057400" indent="-228600" algn="l" rtl="0" eaLnBrk="0" fontAlgn="base" hangingPunct="0">
        <a:spcBef>
          <a:spcPct val="20000"/>
        </a:spcBef>
        <a:spcAft>
          <a:spcPct val="0"/>
        </a:spcAft>
        <a:buChar char="»"/>
        <a:defRPr sz="1400">
          <a:solidFill>
            <a:srgbClr val="000000"/>
          </a:solidFill>
          <a:latin typeface="+mn-lt"/>
        </a:defRPr>
      </a:lvl5pPr>
      <a:lvl6pPr marL="2514600" indent="-228600" algn="l" rtl="0" fontAlgn="base">
        <a:spcBef>
          <a:spcPct val="20000"/>
        </a:spcBef>
        <a:spcAft>
          <a:spcPct val="0"/>
        </a:spcAft>
        <a:buChar char="»"/>
        <a:defRPr sz="1400">
          <a:solidFill>
            <a:srgbClr val="000000"/>
          </a:solidFill>
          <a:latin typeface="+mn-lt"/>
        </a:defRPr>
      </a:lvl6pPr>
      <a:lvl7pPr marL="2971800" indent="-228600" algn="l" rtl="0" fontAlgn="base">
        <a:spcBef>
          <a:spcPct val="20000"/>
        </a:spcBef>
        <a:spcAft>
          <a:spcPct val="0"/>
        </a:spcAft>
        <a:buChar char="»"/>
        <a:defRPr sz="1400">
          <a:solidFill>
            <a:srgbClr val="000000"/>
          </a:solidFill>
          <a:latin typeface="+mn-lt"/>
        </a:defRPr>
      </a:lvl7pPr>
      <a:lvl8pPr marL="3429000" indent="-228600" algn="l" rtl="0" fontAlgn="base">
        <a:spcBef>
          <a:spcPct val="20000"/>
        </a:spcBef>
        <a:spcAft>
          <a:spcPct val="0"/>
        </a:spcAft>
        <a:buChar char="»"/>
        <a:defRPr sz="1400">
          <a:solidFill>
            <a:srgbClr val="000000"/>
          </a:solidFill>
          <a:latin typeface="+mn-lt"/>
        </a:defRPr>
      </a:lvl8pPr>
      <a:lvl9pPr marL="3886200" indent="-228600" algn="l" rtl="0" fontAlgn="base">
        <a:spcBef>
          <a:spcPct val="20000"/>
        </a:spcBef>
        <a:spcAft>
          <a:spcPct val="0"/>
        </a:spcAft>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170" name="Picture 8" descr="header-2.jpg"/>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6319838"/>
            <a:ext cx="91440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p:cNvSpPr>
            <a:spLocks noGrp="1" noChangeArrowheads="1"/>
          </p:cNvSpPr>
          <p:nvPr>
            <p:ph type="title"/>
          </p:nvPr>
        </p:nvSpPr>
        <p:spPr bwMode="auto">
          <a:xfrm>
            <a:off x="322263" y="0"/>
            <a:ext cx="849788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7172" name="Rectangle 3"/>
          <p:cNvSpPr>
            <a:spLocks noGrp="1" noChangeArrowheads="1"/>
          </p:cNvSpPr>
          <p:nvPr>
            <p:ph type="body" idx="1"/>
          </p:nvPr>
        </p:nvSpPr>
        <p:spPr bwMode="auto">
          <a:xfrm>
            <a:off x="322263" y="1600200"/>
            <a:ext cx="849788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auto">
          <a:xfrm>
            <a:off x="6934200" y="6491288"/>
            <a:ext cx="2133600"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bg1"/>
                </a:solidFill>
                <a:latin typeface="Arial" pitchFamily="34" charset="0"/>
              </a:defRPr>
            </a:lvl1pPr>
          </a:lstStyle>
          <a:p>
            <a:pPr fontAlgn="base">
              <a:spcBef>
                <a:spcPct val="0"/>
              </a:spcBef>
              <a:spcAft>
                <a:spcPct val="0"/>
              </a:spcAft>
              <a:defRPr/>
            </a:pPr>
            <a:fld id="{52CC2038-023F-4DF8-A664-E29FB1E7A38E}"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1529718523"/>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 id="2147483830" r:id="rId18"/>
  </p:sldLayoutIdLst>
  <p:hf hdr="0" ftr="0" dt="0"/>
  <p:txStyles>
    <p:titleStyle>
      <a:lvl1pPr algn="l" rtl="0" eaLnBrk="0" fontAlgn="base" hangingPunct="0">
        <a:spcBef>
          <a:spcPct val="0"/>
        </a:spcBef>
        <a:spcAft>
          <a:spcPct val="0"/>
        </a:spcAft>
        <a:defRPr sz="2200" b="1">
          <a:solidFill>
            <a:srgbClr val="000000"/>
          </a:solidFill>
          <a:latin typeface="+mj-lt"/>
          <a:ea typeface="+mj-ea"/>
          <a:cs typeface="+mj-cs"/>
        </a:defRPr>
      </a:lvl1pPr>
      <a:lvl2pPr algn="l" rtl="0" eaLnBrk="0" fontAlgn="base" hangingPunct="0">
        <a:spcBef>
          <a:spcPct val="0"/>
        </a:spcBef>
        <a:spcAft>
          <a:spcPct val="0"/>
        </a:spcAft>
        <a:defRPr sz="2200" b="1">
          <a:solidFill>
            <a:srgbClr val="000000"/>
          </a:solidFill>
          <a:latin typeface="Arial" pitchFamily="34" charset="0"/>
        </a:defRPr>
      </a:lvl2pPr>
      <a:lvl3pPr algn="l" rtl="0" eaLnBrk="0" fontAlgn="base" hangingPunct="0">
        <a:spcBef>
          <a:spcPct val="0"/>
        </a:spcBef>
        <a:spcAft>
          <a:spcPct val="0"/>
        </a:spcAft>
        <a:defRPr sz="2200" b="1">
          <a:solidFill>
            <a:srgbClr val="000000"/>
          </a:solidFill>
          <a:latin typeface="Arial" pitchFamily="34" charset="0"/>
        </a:defRPr>
      </a:lvl3pPr>
      <a:lvl4pPr algn="l" rtl="0" eaLnBrk="0" fontAlgn="base" hangingPunct="0">
        <a:spcBef>
          <a:spcPct val="0"/>
        </a:spcBef>
        <a:spcAft>
          <a:spcPct val="0"/>
        </a:spcAft>
        <a:defRPr sz="2200" b="1">
          <a:solidFill>
            <a:srgbClr val="000000"/>
          </a:solidFill>
          <a:latin typeface="Arial" pitchFamily="34" charset="0"/>
        </a:defRPr>
      </a:lvl4pPr>
      <a:lvl5pPr algn="l" rtl="0" eaLnBrk="0" fontAlgn="base" hangingPunct="0">
        <a:spcBef>
          <a:spcPct val="0"/>
        </a:spcBef>
        <a:spcAft>
          <a:spcPct val="0"/>
        </a:spcAft>
        <a:defRPr sz="2200" b="1">
          <a:solidFill>
            <a:srgbClr val="000000"/>
          </a:solidFill>
          <a:latin typeface="Arial" pitchFamily="34" charset="0"/>
        </a:defRPr>
      </a:lvl5pPr>
      <a:lvl6pPr marL="457200" algn="l" rtl="0" fontAlgn="base">
        <a:spcBef>
          <a:spcPct val="0"/>
        </a:spcBef>
        <a:spcAft>
          <a:spcPct val="0"/>
        </a:spcAft>
        <a:defRPr sz="2200" b="1">
          <a:solidFill>
            <a:srgbClr val="000000"/>
          </a:solidFill>
          <a:latin typeface="Arial" pitchFamily="34" charset="0"/>
        </a:defRPr>
      </a:lvl6pPr>
      <a:lvl7pPr marL="914400" algn="l" rtl="0" fontAlgn="base">
        <a:spcBef>
          <a:spcPct val="0"/>
        </a:spcBef>
        <a:spcAft>
          <a:spcPct val="0"/>
        </a:spcAft>
        <a:defRPr sz="2200" b="1">
          <a:solidFill>
            <a:srgbClr val="000000"/>
          </a:solidFill>
          <a:latin typeface="Arial" pitchFamily="34" charset="0"/>
        </a:defRPr>
      </a:lvl7pPr>
      <a:lvl8pPr marL="1371600" algn="l" rtl="0" fontAlgn="base">
        <a:spcBef>
          <a:spcPct val="0"/>
        </a:spcBef>
        <a:spcAft>
          <a:spcPct val="0"/>
        </a:spcAft>
        <a:defRPr sz="2200" b="1">
          <a:solidFill>
            <a:srgbClr val="000000"/>
          </a:solidFill>
          <a:latin typeface="Arial" pitchFamily="34" charset="0"/>
        </a:defRPr>
      </a:lvl8pPr>
      <a:lvl9pPr marL="1828800" algn="l" rtl="0" fontAlgn="base">
        <a:spcBef>
          <a:spcPct val="0"/>
        </a:spcBef>
        <a:spcAft>
          <a:spcPct val="0"/>
        </a:spcAft>
        <a:defRPr sz="2200" b="1">
          <a:solidFill>
            <a:srgbClr val="000000"/>
          </a:solidFill>
          <a:latin typeface="Arial" pitchFamily="34" charset="0"/>
        </a:defRPr>
      </a:lvl9pPr>
    </p:titleStyle>
    <p:bodyStyle>
      <a:lvl1pPr marL="342900" indent="-342900" algn="l" rtl="0" eaLnBrk="0" fontAlgn="base" hangingPunct="0">
        <a:spcBef>
          <a:spcPct val="20000"/>
        </a:spcBef>
        <a:spcAft>
          <a:spcPct val="0"/>
        </a:spcAft>
        <a:buChar char="•"/>
        <a:defRPr sz="14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1400">
          <a:solidFill>
            <a:srgbClr val="000000"/>
          </a:solidFill>
          <a:latin typeface="+mn-lt"/>
        </a:defRPr>
      </a:lvl2pPr>
      <a:lvl3pPr marL="1143000" indent="-228600" algn="l" rtl="0" eaLnBrk="0" fontAlgn="base" hangingPunct="0">
        <a:spcBef>
          <a:spcPct val="20000"/>
        </a:spcBef>
        <a:spcAft>
          <a:spcPct val="0"/>
        </a:spcAft>
        <a:buChar char="•"/>
        <a:defRPr sz="1400">
          <a:solidFill>
            <a:srgbClr val="000000"/>
          </a:solidFill>
          <a:latin typeface="+mn-lt"/>
        </a:defRPr>
      </a:lvl3pPr>
      <a:lvl4pPr marL="1600200" indent="-228600" algn="l" rtl="0" eaLnBrk="0" fontAlgn="base" hangingPunct="0">
        <a:spcBef>
          <a:spcPct val="20000"/>
        </a:spcBef>
        <a:spcAft>
          <a:spcPct val="0"/>
        </a:spcAft>
        <a:buChar char="–"/>
        <a:defRPr sz="1400">
          <a:solidFill>
            <a:srgbClr val="000000"/>
          </a:solidFill>
          <a:latin typeface="+mn-lt"/>
        </a:defRPr>
      </a:lvl4pPr>
      <a:lvl5pPr marL="2057400" indent="-228600" algn="l" rtl="0" eaLnBrk="0" fontAlgn="base" hangingPunct="0">
        <a:spcBef>
          <a:spcPct val="20000"/>
        </a:spcBef>
        <a:spcAft>
          <a:spcPct val="0"/>
        </a:spcAft>
        <a:buChar char="»"/>
        <a:defRPr sz="1400">
          <a:solidFill>
            <a:srgbClr val="000000"/>
          </a:solidFill>
          <a:latin typeface="+mn-lt"/>
        </a:defRPr>
      </a:lvl5pPr>
      <a:lvl6pPr marL="2514600" indent="-228600" algn="l" rtl="0" fontAlgn="base">
        <a:spcBef>
          <a:spcPct val="20000"/>
        </a:spcBef>
        <a:spcAft>
          <a:spcPct val="0"/>
        </a:spcAft>
        <a:buChar char="»"/>
        <a:defRPr sz="1400">
          <a:solidFill>
            <a:srgbClr val="000000"/>
          </a:solidFill>
          <a:latin typeface="+mn-lt"/>
        </a:defRPr>
      </a:lvl6pPr>
      <a:lvl7pPr marL="2971800" indent="-228600" algn="l" rtl="0" fontAlgn="base">
        <a:spcBef>
          <a:spcPct val="20000"/>
        </a:spcBef>
        <a:spcAft>
          <a:spcPct val="0"/>
        </a:spcAft>
        <a:buChar char="»"/>
        <a:defRPr sz="1400">
          <a:solidFill>
            <a:srgbClr val="000000"/>
          </a:solidFill>
          <a:latin typeface="+mn-lt"/>
        </a:defRPr>
      </a:lvl7pPr>
      <a:lvl8pPr marL="3429000" indent="-228600" algn="l" rtl="0" fontAlgn="base">
        <a:spcBef>
          <a:spcPct val="20000"/>
        </a:spcBef>
        <a:spcAft>
          <a:spcPct val="0"/>
        </a:spcAft>
        <a:buChar char="»"/>
        <a:defRPr sz="1400">
          <a:solidFill>
            <a:srgbClr val="000000"/>
          </a:solidFill>
          <a:latin typeface="+mn-lt"/>
        </a:defRPr>
      </a:lvl8pPr>
      <a:lvl9pPr marL="3886200" indent="-228600" algn="l" rtl="0" fontAlgn="base">
        <a:spcBef>
          <a:spcPct val="20000"/>
        </a:spcBef>
        <a:spcAft>
          <a:spcPct val="0"/>
        </a:spcAft>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5"/>
        <p:cNvGrpSpPr/>
        <p:nvPr/>
      </p:nvGrpSpPr>
      <p:grpSpPr>
        <a:xfrm>
          <a:off x="0" y="0"/>
          <a:ext cx="0" cy="0"/>
          <a:chOff x="0" y="0"/>
          <a:chExt cx="0" cy="0"/>
        </a:xfrm>
      </p:grpSpPr>
      <p:pic>
        <p:nvPicPr>
          <p:cNvPr id="36" name="Shape 36"/>
          <p:cNvPicPr preferRelativeResize="0"/>
          <p:nvPr/>
        </p:nvPicPr>
        <p:blipFill>
          <a:blip r:embed="rId5"/>
          <a:stretch>
            <a:fillRect/>
          </a:stretch>
        </p:blipFill>
        <p:spPr>
          <a:xfrm>
            <a:off x="0" y="6478587"/>
            <a:ext cx="9143999" cy="379412"/>
          </a:xfrm>
          <a:prstGeom prst="rect">
            <a:avLst/>
          </a:prstGeom>
        </p:spPr>
      </p:pic>
      <p:sp>
        <p:nvSpPr>
          <p:cNvPr id="37" name="Shape 37"/>
          <p:cNvSpPr txBox="1"/>
          <p:nvPr/>
        </p:nvSpPr>
        <p:spPr>
          <a:xfrm>
            <a:off x="8750300" y="6537325"/>
            <a:ext cx="393700" cy="276224"/>
          </a:xfrm>
          <a:prstGeom prst="rect">
            <a:avLst/>
          </a:prstGeom>
          <a:noFill/>
          <a:ln>
            <a:noFill/>
          </a:ln>
        </p:spPr>
        <p:txBody>
          <a:bodyPr lIns="91425" tIns="45700" rIns="91425" bIns="45700" anchor="t" anchorCtr="0">
            <a:noAutofit/>
          </a:bodyPr>
          <a:lstStyle/>
          <a:p>
            <a:pPr>
              <a:buClr>
                <a:srgbClr val="000000"/>
              </a:buClr>
              <a:buSzPct val="25000"/>
              <a:buFont typeface="Arial"/>
              <a:buNone/>
            </a:pPr>
            <a:r>
              <a:rPr lang="en-US" sz="1200" b="1" kern="0">
                <a:solidFill>
                  <a:srgbClr val="E8E5DD"/>
                </a:solidFill>
                <a:ea typeface="Arial"/>
                <a:cs typeface="Arial"/>
                <a:sym typeface="Arial"/>
                <a:rtl val="0"/>
              </a:rPr>
              <a:t>*</a:t>
            </a:r>
          </a:p>
        </p:txBody>
      </p:sp>
      <p:sp>
        <p:nvSpPr>
          <p:cNvPr id="38" name="Shape 38"/>
          <p:cNvSpPr txBox="1">
            <a:spLocks noGrp="1"/>
          </p:cNvSpPr>
          <p:nvPr>
            <p:ph type="title"/>
          </p:nvPr>
        </p:nvSpPr>
        <p:spPr>
          <a:xfrm>
            <a:off x="322262" y="0"/>
            <a:ext cx="8497886" cy="981074"/>
          </a:xfrm>
          <a:prstGeom prst="rect">
            <a:avLst/>
          </a:prstGeom>
          <a:noFill/>
          <a:ln>
            <a:noFill/>
          </a:ln>
        </p:spPr>
        <p:txBody>
          <a:bodyPr lIns="91425" tIns="91425" rIns="91425" bIns="91425" anchor="b" anchorCtr="0"/>
          <a:lstStyle>
            <a:lvl1pPr marL="0" marR="0" indent="0" algn="l" rtl="0">
              <a:spcBef>
                <a:spcPts val="0"/>
              </a:spcBef>
              <a:spcAft>
                <a:spcPts val="0"/>
              </a:spcAft>
              <a:defRPr sz="2200" b="1" i="0" u="none" strike="noStrike" cap="none" baseline="0">
                <a:solidFill>
                  <a:srgbClr val="000000"/>
                </a:solidFill>
                <a:latin typeface="Arial"/>
                <a:ea typeface="Arial"/>
                <a:cs typeface="Arial"/>
                <a:sym typeface="Arial"/>
              </a:defRPr>
            </a:lvl1pPr>
            <a:lvl2pPr marL="0" marR="0" indent="0" algn="l" rtl="0">
              <a:spcBef>
                <a:spcPts val="0"/>
              </a:spcBef>
              <a:spcAft>
                <a:spcPts val="0"/>
              </a:spcAft>
              <a:defRPr sz="2200" b="1" i="0" u="none" strike="noStrike" cap="none" baseline="0">
                <a:solidFill>
                  <a:srgbClr val="000000"/>
                </a:solidFill>
                <a:latin typeface="Arial"/>
                <a:ea typeface="Arial"/>
                <a:cs typeface="Arial"/>
                <a:sym typeface="Arial"/>
              </a:defRPr>
            </a:lvl2pPr>
            <a:lvl3pPr marL="0" marR="0" indent="0" algn="l" rtl="0">
              <a:spcBef>
                <a:spcPts val="0"/>
              </a:spcBef>
              <a:spcAft>
                <a:spcPts val="0"/>
              </a:spcAft>
              <a:defRPr sz="2200" b="1" i="0" u="none" strike="noStrike" cap="none" baseline="0">
                <a:solidFill>
                  <a:srgbClr val="000000"/>
                </a:solidFill>
                <a:latin typeface="Arial"/>
                <a:ea typeface="Arial"/>
                <a:cs typeface="Arial"/>
                <a:sym typeface="Arial"/>
              </a:defRPr>
            </a:lvl3pPr>
            <a:lvl4pPr marL="0" marR="0" indent="0" algn="l" rtl="0">
              <a:spcBef>
                <a:spcPts val="0"/>
              </a:spcBef>
              <a:spcAft>
                <a:spcPts val="0"/>
              </a:spcAft>
              <a:defRPr sz="2200" b="1" i="0" u="none" strike="noStrike" cap="none" baseline="0">
                <a:solidFill>
                  <a:srgbClr val="000000"/>
                </a:solidFill>
                <a:latin typeface="Arial"/>
                <a:ea typeface="Arial"/>
                <a:cs typeface="Arial"/>
                <a:sym typeface="Arial"/>
              </a:defRPr>
            </a:lvl4pPr>
            <a:lvl5pPr marL="0" marR="0" indent="0" algn="l" rtl="0">
              <a:spcBef>
                <a:spcPts val="0"/>
              </a:spcBef>
              <a:spcAft>
                <a:spcPts val="0"/>
              </a:spcAft>
              <a:defRPr sz="2200" b="1" i="0" u="none" strike="noStrike" cap="none" baseline="0">
                <a:solidFill>
                  <a:srgbClr val="000000"/>
                </a:solidFill>
                <a:latin typeface="Arial"/>
                <a:ea typeface="Arial"/>
                <a:cs typeface="Arial"/>
                <a:sym typeface="Arial"/>
              </a:defRPr>
            </a:lvl5pPr>
            <a:lvl6pPr marL="457200" marR="0" indent="0" algn="l" rtl="0">
              <a:spcBef>
                <a:spcPts val="0"/>
              </a:spcBef>
              <a:spcAft>
                <a:spcPts val="0"/>
              </a:spcAft>
              <a:defRPr sz="2200" b="1" i="0" u="none" strike="noStrike" cap="none" baseline="0">
                <a:solidFill>
                  <a:srgbClr val="000000"/>
                </a:solidFill>
                <a:latin typeface="Arial"/>
                <a:ea typeface="Arial"/>
                <a:cs typeface="Arial"/>
                <a:sym typeface="Arial"/>
              </a:defRPr>
            </a:lvl6pPr>
            <a:lvl7pPr marL="914400" marR="0" indent="0" algn="l" rtl="0">
              <a:spcBef>
                <a:spcPts val="0"/>
              </a:spcBef>
              <a:spcAft>
                <a:spcPts val="0"/>
              </a:spcAft>
              <a:defRPr sz="2200" b="1" i="0" u="none" strike="noStrike" cap="none" baseline="0">
                <a:solidFill>
                  <a:srgbClr val="000000"/>
                </a:solidFill>
                <a:latin typeface="Arial"/>
                <a:ea typeface="Arial"/>
                <a:cs typeface="Arial"/>
                <a:sym typeface="Arial"/>
              </a:defRPr>
            </a:lvl7pPr>
            <a:lvl8pPr marL="1371600" marR="0" indent="0" algn="l" rtl="0">
              <a:spcBef>
                <a:spcPts val="0"/>
              </a:spcBef>
              <a:spcAft>
                <a:spcPts val="0"/>
              </a:spcAft>
              <a:defRPr sz="2200" b="1" i="0" u="none" strike="noStrike" cap="none" baseline="0">
                <a:solidFill>
                  <a:srgbClr val="000000"/>
                </a:solidFill>
                <a:latin typeface="Arial"/>
                <a:ea typeface="Arial"/>
                <a:cs typeface="Arial"/>
                <a:sym typeface="Arial"/>
              </a:defRPr>
            </a:lvl8pPr>
            <a:lvl9pPr marL="1828800" marR="0" indent="0" algn="l" rtl="0">
              <a:spcBef>
                <a:spcPts val="0"/>
              </a:spcBef>
              <a:spcAft>
                <a:spcPts val="0"/>
              </a:spcAft>
              <a:defRPr sz="2200" b="1" i="0" u="none" strike="noStrike" cap="none" baseline="0">
                <a:solidFill>
                  <a:srgbClr val="000000"/>
                </a:solidFill>
                <a:latin typeface="Arial"/>
                <a:ea typeface="Arial"/>
                <a:cs typeface="Arial"/>
                <a:sym typeface="Arial"/>
              </a:defRPr>
            </a:lvl9pPr>
          </a:lstStyle>
          <a:p>
            <a:endParaRPr/>
          </a:p>
        </p:txBody>
      </p:sp>
      <p:sp>
        <p:nvSpPr>
          <p:cNvPr id="39" name="Shape 39"/>
          <p:cNvSpPr txBox="1">
            <a:spLocks noGrp="1"/>
          </p:cNvSpPr>
          <p:nvPr>
            <p:ph type="body" idx="1"/>
          </p:nvPr>
        </p:nvSpPr>
        <p:spPr>
          <a:xfrm>
            <a:off x="322262" y="1600200"/>
            <a:ext cx="8497886" cy="4525961"/>
          </a:xfrm>
          <a:prstGeom prst="rect">
            <a:avLst/>
          </a:prstGeom>
          <a:noFill/>
          <a:ln>
            <a:noFill/>
          </a:ln>
        </p:spPr>
        <p:txBody>
          <a:bodyPr lIns="91425" tIns="91425" rIns="91425" bIns="91425" anchor="t" anchorCtr="0"/>
          <a:lstStyle>
            <a:lvl1pPr marL="182563" marR="0" indent="-138113" algn="l" rtl="0">
              <a:lnSpc>
                <a:spcPct val="80000"/>
              </a:lnSpc>
              <a:spcBef>
                <a:spcPts val="700"/>
              </a:spcBef>
              <a:spcAft>
                <a:spcPts val="25"/>
              </a:spcAft>
              <a:buClr>
                <a:schemeClr val="accent1"/>
              </a:buClr>
              <a:buFont typeface="Arial"/>
              <a:buChar char="•"/>
              <a:defRPr sz="1200" b="0" i="0" u="none" strike="noStrike" cap="none" baseline="0">
                <a:solidFill>
                  <a:srgbClr val="000000"/>
                </a:solidFill>
                <a:latin typeface="Arial"/>
                <a:ea typeface="Arial"/>
                <a:cs typeface="Arial"/>
                <a:sym typeface="Arial"/>
              </a:defRPr>
            </a:lvl1pPr>
            <a:lvl2pPr marL="365125" marR="0" indent="-111125" algn="l" rtl="0">
              <a:lnSpc>
                <a:spcPct val="80000"/>
              </a:lnSpc>
              <a:spcBef>
                <a:spcPts val="700"/>
              </a:spcBef>
              <a:spcAft>
                <a:spcPts val="25"/>
              </a:spcAft>
              <a:buClr>
                <a:srgbClr val="A6A6A6"/>
              </a:buClr>
              <a:buFont typeface="Wingdings"/>
              <a:buChar char="§"/>
              <a:defRPr sz="1200" b="0" i="0" u="none" strike="noStrike" cap="none" baseline="0">
                <a:solidFill>
                  <a:srgbClr val="000000"/>
                </a:solidFill>
                <a:latin typeface="Arial"/>
                <a:ea typeface="Arial"/>
                <a:cs typeface="Arial"/>
                <a:sym typeface="Arial"/>
              </a:defRPr>
            </a:lvl2pPr>
            <a:lvl3pPr marL="547688" marR="0" indent="-147637" algn="l" rtl="0">
              <a:lnSpc>
                <a:spcPct val="80000"/>
              </a:lnSpc>
              <a:spcBef>
                <a:spcPts val="700"/>
              </a:spcBef>
              <a:spcAft>
                <a:spcPts val="25"/>
              </a:spcAft>
              <a:buClr>
                <a:schemeClr val="accent1"/>
              </a:buClr>
              <a:buFont typeface="Arial"/>
              <a:buChar char="•"/>
              <a:defRPr sz="1200" b="0" i="0" u="none" strike="noStrike" cap="none" baseline="0">
                <a:solidFill>
                  <a:srgbClr val="000000"/>
                </a:solidFill>
                <a:latin typeface="Arial"/>
                <a:ea typeface="Arial"/>
                <a:cs typeface="Arial"/>
                <a:sym typeface="Arial"/>
              </a:defRPr>
            </a:lvl3pPr>
            <a:lvl4pPr marL="730250" marR="0" indent="-107950" algn="l" rtl="0">
              <a:lnSpc>
                <a:spcPct val="80000"/>
              </a:lnSpc>
              <a:spcBef>
                <a:spcPts val="700"/>
              </a:spcBef>
              <a:spcAft>
                <a:spcPts val="25"/>
              </a:spcAft>
              <a:buClr>
                <a:srgbClr val="A6A6A6"/>
              </a:buClr>
              <a:buFont typeface="Wingdings"/>
              <a:buChar char="§"/>
              <a:defRPr sz="1200" b="0" i="0" u="none" strike="noStrike" cap="none" baseline="0">
                <a:solidFill>
                  <a:srgbClr val="000000"/>
                </a:solidFill>
                <a:latin typeface="Arial"/>
                <a:ea typeface="Arial"/>
                <a:cs typeface="Arial"/>
                <a:sym typeface="Arial"/>
              </a:defRPr>
            </a:lvl4pPr>
            <a:lvl5pPr marL="914400" marR="0" indent="-146050" algn="l" rtl="0">
              <a:lnSpc>
                <a:spcPct val="80000"/>
              </a:lnSpc>
              <a:spcBef>
                <a:spcPts val="700"/>
              </a:spcBef>
              <a:spcAft>
                <a:spcPts val="25"/>
              </a:spcAft>
              <a:buClr>
                <a:schemeClr val="accent1"/>
              </a:buClr>
              <a:buFont typeface="Arial"/>
              <a:buChar char="•"/>
              <a:defRPr sz="1200" b="0" i="0" u="none" strike="noStrike" cap="none" baseline="0">
                <a:solidFill>
                  <a:srgbClr val="000000"/>
                </a:solidFill>
                <a:latin typeface="Arial"/>
                <a:ea typeface="Arial"/>
                <a:cs typeface="Arial"/>
                <a:sym typeface="Arial"/>
              </a:defRPr>
            </a:lvl5pPr>
            <a:lvl6pPr marL="2514600" marR="0" indent="-174625" algn="l" rtl="0">
              <a:spcBef>
                <a:spcPts val="280"/>
              </a:spcBef>
              <a:spcAft>
                <a:spcPts val="0"/>
              </a:spcAft>
              <a:buClr>
                <a:srgbClr val="000000"/>
              </a:buClr>
              <a:buFont typeface="Arial"/>
              <a:buChar char="•"/>
              <a:defRPr sz="1400" b="0" i="0" u="none" strike="noStrike" cap="none" baseline="0">
                <a:solidFill>
                  <a:srgbClr val="000000"/>
                </a:solidFill>
                <a:latin typeface="Arial"/>
                <a:ea typeface="Arial"/>
                <a:cs typeface="Arial"/>
                <a:sym typeface="Arial"/>
              </a:defRPr>
            </a:lvl6pPr>
            <a:lvl7pPr marL="2971800" marR="0" indent="-174625" algn="l" rtl="0">
              <a:spcBef>
                <a:spcPts val="280"/>
              </a:spcBef>
              <a:spcAft>
                <a:spcPts val="0"/>
              </a:spcAft>
              <a:buClr>
                <a:srgbClr val="000000"/>
              </a:buClr>
              <a:buFont typeface="Arial"/>
              <a:buChar char="•"/>
              <a:defRPr sz="1400" b="0" i="0" u="none" strike="noStrike" cap="none" baseline="0">
                <a:solidFill>
                  <a:srgbClr val="000000"/>
                </a:solidFill>
                <a:latin typeface="Arial"/>
                <a:ea typeface="Arial"/>
                <a:cs typeface="Arial"/>
                <a:sym typeface="Arial"/>
              </a:defRPr>
            </a:lvl7pPr>
            <a:lvl8pPr marL="3429000" marR="0" indent="-174625" algn="l" rtl="0">
              <a:spcBef>
                <a:spcPts val="280"/>
              </a:spcBef>
              <a:spcAft>
                <a:spcPts val="0"/>
              </a:spcAft>
              <a:buClr>
                <a:srgbClr val="000000"/>
              </a:buClr>
              <a:buFont typeface="Arial"/>
              <a:buChar char="•"/>
              <a:defRPr sz="1400" b="0" i="0" u="none" strike="noStrike" cap="none" baseline="0">
                <a:solidFill>
                  <a:srgbClr val="000000"/>
                </a:solidFill>
                <a:latin typeface="Arial"/>
                <a:ea typeface="Arial"/>
                <a:cs typeface="Arial"/>
                <a:sym typeface="Arial"/>
              </a:defRPr>
            </a:lvl8pPr>
            <a:lvl9pPr marL="3886200" marR="0" indent="-174625" algn="l" rtl="0">
              <a:spcBef>
                <a:spcPts val="280"/>
              </a:spcBef>
              <a:spcAft>
                <a:spcPts val="0"/>
              </a:spcAft>
              <a:buClr>
                <a:srgbClr val="000000"/>
              </a:buClr>
              <a:buFont typeface="Arial"/>
              <a:buChar char="•"/>
              <a:defRPr sz="1400" b="0" i="0" u="none" strike="noStrike" cap="none" baseline="0">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060825559"/>
      </p:ext>
    </p:extLst>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6"/>
        <p:cNvGrpSpPr/>
        <p:nvPr/>
      </p:nvGrpSpPr>
      <p:grpSpPr>
        <a:xfrm>
          <a:off x="0" y="0"/>
          <a:ext cx="0" cy="0"/>
          <a:chOff x="0" y="0"/>
          <a:chExt cx="0" cy="0"/>
        </a:xfrm>
      </p:grpSpPr>
      <p:pic>
        <p:nvPicPr>
          <p:cNvPr id="87" name="Shape 87"/>
          <p:cNvPicPr preferRelativeResize="0"/>
          <p:nvPr/>
        </p:nvPicPr>
        <p:blipFill>
          <a:blip r:embed="rId4"/>
          <a:stretch>
            <a:fillRect/>
          </a:stretch>
        </p:blipFill>
        <p:spPr>
          <a:xfrm>
            <a:off x="0" y="6478587"/>
            <a:ext cx="9143999" cy="379412"/>
          </a:xfrm>
          <a:prstGeom prst="rect">
            <a:avLst/>
          </a:prstGeom>
        </p:spPr>
      </p:pic>
      <p:pic>
        <p:nvPicPr>
          <p:cNvPr id="88" name="Shape 88"/>
          <p:cNvPicPr preferRelativeResize="0"/>
          <p:nvPr/>
        </p:nvPicPr>
        <p:blipFill>
          <a:blip r:embed="rId5"/>
          <a:stretch>
            <a:fillRect/>
          </a:stretch>
        </p:blipFill>
        <p:spPr>
          <a:xfrm>
            <a:off x="0" y="6478587"/>
            <a:ext cx="9143999" cy="379412"/>
          </a:xfrm>
          <a:prstGeom prst="rect">
            <a:avLst/>
          </a:prstGeom>
        </p:spPr>
      </p:pic>
      <p:sp>
        <p:nvSpPr>
          <p:cNvPr id="89" name="Shape 89"/>
          <p:cNvSpPr txBox="1"/>
          <p:nvPr/>
        </p:nvSpPr>
        <p:spPr>
          <a:xfrm>
            <a:off x="8750300" y="6537325"/>
            <a:ext cx="393700" cy="276224"/>
          </a:xfrm>
          <a:prstGeom prst="rect">
            <a:avLst/>
          </a:prstGeom>
          <a:noFill/>
          <a:ln>
            <a:noFill/>
          </a:ln>
        </p:spPr>
        <p:txBody>
          <a:bodyPr lIns="91425" tIns="45700" rIns="91425" bIns="45700" anchor="t" anchorCtr="0">
            <a:noAutofit/>
          </a:bodyPr>
          <a:lstStyle/>
          <a:p>
            <a:pPr>
              <a:buClr>
                <a:srgbClr val="000000"/>
              </a:buClr>
              <a:buSzPct val="25000"/>
              <a:buFont typeface="Arial"/>
              <a:buNone/>
            </a:pPr>
            <a:r>
              <a:rPr lang="en-US" sz="1200" b="1" kern="0">
                <a:solidFill>
                  <a:srgbClr val="E8E5DD"/>
                </a:solidFill>
                <a:ea typeface="Arial"/>
                <a:cs typeface="Arial"/>
                <a:sym typeface="Arial"/>
                <a:rtl val="0"/>
              </a:rPr>
              <a:t>*</a:t>
            </a:r>
          </a:p>
        </p:txBody>
      </p:sp>
      <p:sp>
        <p:nvSpPr>
          <p:cNvPr id="90" name="Shape 90"/>
          <p:cNvSpPr txBox="1"/>
          <p:nvPr/>
        </p:nvSpPr>
        <p:spPr>
          <a:xfrm>
            <a:off x="8750300" y="6537325"/>
            <a:ext cx="393700" cy="276224"/>
          </a:xfrm>
          <a:prstGeom prst="rect">
            <a:avLst/>
          </a:prstGeom>
          <a:noFill/>
          <a:ln>
            <a:noFill/>
          </a:ln>
        </p:spPr>
        <p:txBody>
          <a:bodyPr lIns="91425" tIns="45700" rIns="91425" bIns="45700" anchor="t" anchorCtr="0">
            <a:noAutofit/>
          </a:bodyPr>
          <a:lstStyle/>
          <a:p>
            <a:pPr>
              <a:buClr>
                <a:srgbClr val="000000"/>
              </a:buClr>
              <a:buSzPct val="25000"/>
              <a:buFont typeface="Arial"/>
              <a:buNone/>
            </a:pPr>
            <a:r>
              <a:rPr lang="en-US" sz="1200" b="1" kern="0">
                <a:solidFill>
                  <a:srgbClr val="E8E5DD"/>
                </a:solidFill>
                <a:ea typeface="Arial"/>
                <a:cs typeface="Arial"/>
                <a:sym typeface="Arial"/>
                <a:rtl val="0"/>
              </a:rPr>
              <a:t>*</a:t>
            </a:r>
          </a:p>
        </p:txBody>
      </p:sp>
      <p:sp>
        <p:nvSpPr>
          <p:cNvPr id="91" name="Shape 91"/>
          <p:cNvSpPr txBox="1">
            <a:spLocks noGrp="1"/>
          </p:cNvSpPr>
          <p:nvPr>
            <p:ph type="title"/>
          </p:nvPr>
        </p:nvSpPr>
        <p:spPr>
          <a:xfrm>
            <a:off x="322262" y="0"/>
            <a:ext cx="8497886" cy="981074"/>
          </a:xfrm>
          <a:prstGeom prst="rect">
            <a:avLst/>
          </a:prstGeom>
          <a:noFill/>
          <a:ln>
            <a:noFill/>
          </a:ln>
        </p:spPr>
        <p:txBody>
          <a:bodyPr lIns="91425" tIns="91425" rIns="91425" bIns="91425" anchor="b" anchorCtr="0"/>
          <a:lstStyle>
            <a:lvl1pPr marL="0" marR="0" indent="0" algn="l" rtl="0">
              <a:spcBef>
                <a:spcPts val="0"/>
              </a:spcBef>
              <a:spcAft>
                <a:spcPts val="0"/>
              </a:spcAft>
              <a:defRPr sz="2200" b="1" i="0" u="none" strike="noStrike" cap="none" baseline="0">
                <a:solidFill>
                  <a:srgbClr val="000000"/>
                </a:solidFill>
                <a:latin typeface="Arial"/>
                <a:ea typeface="Arial"/>
                <a:cs typeface="Arial"/>
                <a:sym typeface="Arial"/>
              </a:defRPr>
            </a:lvl1pPr>
            <a:lvl2pPr marL="0" marR="0" indent="0" algn="l" rtl="0">
              <a:spcBef>
                <a:spcPts val="0"/>
              </a:spcBef>
              <a:spcAft>
                <a:spcPts val="0"/>
              </a:spcAft>
              <a:defRPr sz="2200" b="1" i="0" u="none" strike="noStrike" cap="none" baseline="0">
                <a:solidFill>
                  <a:srgbClr val="000000"/>
                </a:solidFill>
                <a:latin typeface="Arial"/>
                <a:ea typeface="Arial"/>
                <a:cs typeface="Arial"/>
                <a:sym typeface="Arial"/>
              </a:defRPr>
            </a:lvl2pPr>
            <a:lvl3pPr marL="0" marR="0" indent="0" algn="l" rtl="0">
              <a:spcBef>
                <a:spcPts val="0"/>
              </a:spcBef>
              <a:spcAft>
                <a:spcPts val="0"/>
              </a:spcAft>
              <a:defRPr sz="2200" b="1" i="0" u="none" strike="noStrike" cap="none" baseline="0">
                <a:solidFill>
                  <a:srgbClr val="000000"/>
                </a:solidFill>
                <a:latin typeface="Arial"/>
                <a:ea typeface="Arial"/>
                <a:cs typeface="Arial"/>
                <a:sym typeface="Arial"/>
              </a:defRPr>
            </a:lvl3pPr>
            <a:lvl4pPr marL="0" marR="0" indent="0" algn="l" rtl="0">
              <a:spcBef>
                <a:spcPts val="0"/>
              </a:spcBef>
              <a:spcAft>
                <a:spcPts val="0"/>
              </a:spcAft>
              <a:defRPr sz="2200" b="1" i="0" u="none" strike="noStrike" cap="none" baseline="0">
                <a:solidFill>
                  <a:srgbClr val="000000"/>
                </a:solidFill>
                <a:latin typeface="Arial"/>
                <a:ea typeface="Arial"/>
                <a:cs typeface="Arial"/>
                <a:sym typeface="Arial"/>
              </a:defRPr>
            </a:lvl4pPr>
            <a:lvl5pPr marL="0" marR="0" indent="0" algn="l" rtl="0">
              <a:spcBef>
                <a:spcPts val="0"/>
              </a:spcBef>
              <a:spcAft>
                <a:spcPts val="0"/>
              </a:spcAft>
              <a:defRPr sz="2200" b="1" i="0" u="none" strike="noStrike" cap="none" baseline="0">
                <a:solidFill>
                  <a:srgbClr val="000000"/>
                </a:solidFill>
                <a:latin typeface="Arial"/>
                <a:ea typeface="Arial"/>
                <a:cs typeface="Arial"/>
                <a:sym typeface="Arial"/>
              </a:defRPr>
            </a:lvl5pPr>
            <a:lvl6pPr marL="457200" marR="0" indent="0" algn="l" rtl="0">
              <a:spcBef>
                <a:spcPts val="0"/>
              </a:spcBef>
              <a:spcAft>
                <a:spcPts val="0"/>
              </a:spcAft>
              <a:defRPr sz="2200" b="1" i="0" u="none" strike="noStrike" cap="none" baseline="0">
                <a:solidFill>
                  <a:srgbClr val="000000"/>
                </a:solidFill>
                <a:latin typeface="Arial"/>
                <a:ea typeface="Arial"/>
                <a:cs typeface="Arial"/>
                <a:sym typeface="Arial"/>
              </a:defRPr>
            </a:lvl6pPr>
            <a:lvl7pPr marL="914400" marR="0" indent="0" algn="l" rtl="0">
              <a:spcBef>
                <a:spcPts val="0"/>
              </a:spcBef>
              <a:spcAft>
                <a:spcPts val="0"/>
              </a:spcAft>
              <a:defRPr sz="2200" b="1" i="0" u="none" strike="noStrike" cap="none" baseline="0">
                <a:solidFill>
                  <a:srgbClr val="000000"/>
                </a:solidFill>
                <a:latin typeface="Arial"/>
                <a:ea typeface="Arial"/>
                <a:cs typeface="Arial"/>
                <a:sym typeface="Arial"/>
              </a:defRPr>
            </a:lvl7pPr>
            <a:lvl8pPr marL="1371600" marR="0" indent="0" algn="l" rtl="0">
              <a:spcBef>
                <a:spcPts val="0"/>
              </a:spcBef>
              <a:spcAft>
                <a:spcPts val="0"/>
              </a:spcAft>
              <a:defRPr sz="2200" b="1" i="0" u="none" strike="noStrike" cap="none" baseline="0">
                <a:solidFill>
                  <a:srgbClr val="000000"/>
                </a:solidFill>
                <a:latin typeface="Arial"/>
                <a:ea typeface="Arial"/>
                <a:cs typeface="Arial"/>
                <a:sym typeface="Arial"/>
              </a:defRPr>
            </a:lvl8pPr>
            <a:lvl9pPr marL="1828800" marR="0" indent="0" algn="l" rtl="0">
              <a:spcBef>
                <a:spcPts val="0"/>
              </a:spcBef>
              <a:spcAft>
                <a:spcPts val="0"/>
              </a:spcAft>
              <a:defRPr sz="2200" b="1" i="0" u="none" strike="noStrike" cap="none" baseline="0">
                <a:solidFill>
                  <a:srgbClr val="000000"/>
                </a:solidFill>
                <a:latin typeface="Arial"/>
                <a:ea typeface="Arial"/>
                <a:cs typeface="Arial"/>
                <a:sym typeface="Arial"/>
              </a:defRPr>
            </a:lvl9pPr>
          </a:lstStyle>
          <a:p>
            <a:endParaRPr/>
          </a:p>
        </p:txBody>
      </p:sp>
      <p:sp>
        <p:nvSpPr>
          <p:cNvPr id="92" name="Shape 92"/>
          <p:cNvSpPr txBox="1">
            <a:spLocks noGrp="1"/>
          </p:cNvSpPr>
          <p:nvPr>
            <p:ph type="body" idx="1"/>
          </p:nvPr>
        </p:nvSpPr>
        <p:spPr>
          <a:xfrm>
            <a:off x="322262" y="1600200"/>
            <a:ext cx="8497886" cy="4525961"/>
          </a:xfrm>
          <a:prstGeom prst="rect">
            <a:avLst/>
          </a:prstGeom>
          <a:noFill/>
          <a:ln>
            <a:noFill/>
          </a:ln>
        </p:spPr>
        <p:txBody>
          <a:bodyPr lIns="91425" tIns="91425" rIns="91425" bIns="91425" anchor="t" anchorCtr="0"/>
          <a:lstStyle>
            <a:lvl1pPr marL="182563" marR="0" indent="-138113" algn="l" rtl="0">
              <a:lnSpc>
                <a:spcPct val="80000"/>
              </a:lnSpc>
              <a:spcBef>
                <a:spcPts val="700"/>
              </a:spcBef>
              <a:spcAft>
                <a:spcPts val="25"/>
              </a:spcAft>
              <a:buClr>
                <a:schemeClr val="accent1"/>
              </a:buClr>
              <a:buFont typeface="Arial"/>
              <a:buChar char="•"/>
              <a:defRPr sz="1200" b="0" i="0" u="none" strike="noStrike" cap="none" baseline="0">
                <a:solidFill>
                  <a:srgbClr val="000000"/>
                </a:solidFill>
                <a:latin typeface="Arial"/>
                <a:ea typeface="Arial"/>
                <a:cs typeface="Arial"/>
                <a:sym typeface="Arial"/>
              </a:defRPr>
            </a:lvl1pPr>
            <a:lvl2pPr marL="365125" marR="0" indent="-111125" algn="l" rtl="0">
              <a:lnSpc>
                <a:spcPct val="80000"/>
              </a:lnSpc>
              <a:spcBef>
                <a:spcPts val="700"/>
              </a:spcBef>
              <a:spcAft>
                <a:spcPts val="25"/>
              </a:spcAft>
              <a:buClr>
                <a:srgbClr val="A6A6A6"/>
              </a:buClr>
              <a:buFont typeface="Wingdings"/>
              <a:buChar char="§"/>
              <a:defRPr sz="1200" b="0" i="0" u="none" strike="noStrike" cap="none" baseline="0">
                <a:solidFill>
                  <a:srgbClr val="000000"/>
                </a:solidFill>
                <a:latin typeface="Arial"/>
                <a:ea typeface="Arial"/>
                <a:cs typeface="Arial"/>
                <a:sym typeface="Arial"/>
              </a:defRPr>
            </a:lvl2pPr>
            <a:lvl3pPr marL="547688" marR="0" indent="-147637" algn="l" rtl="0">
              <a:lnSpc>
                <a:spcPct val="80000"/>
              </a:lnSpc>
              <a:spcBef>
                <a:spcPts val="700"/>
              </a:spcBef>
              <a:spcAft>
                <a:spcPts val="25"/>
              </a:spcAft>
              <a:buClr>
                <a:schemeClr val="accent1"/>
              </a:buClr>
              <a:buFont typeface="Arial"/>
              <a:buChar char="•"/>
              <a:defRPr sz="1200" b="0" i="0" u="none" strike="noStrike" cap="none" baseline="0">
                <a:solidFill>
                  <a:srgbClr val="000000"/>
                </a:solidFill>
                <a:latin typeface="Arial"/>
                <a:ea typeface="Arial"/>
                <a:cs typeface="Arial"/>
                <a:sym typeface="Arial"/>
              </a:defRPr>
            </a:lvl3pPr>
            <a:lvl4pPr marL="730250" marR="0" indent="-107950" algn="l" rtl="0">
              <a:lnSpc>
                <a:spcPct val="80000"/>
              </a:lnSpc>
              <a:spcBef>
                <a:spcPts val="700"/>
              </a:spcBef>
              <a:spcAft>
                <a:spcPts val="25"/>
              </a:spcAft>
              <a:buClr>
                <a:srgbClr val="A6A6A6"/>
              </a:buClr>
              <a:buFont typeface="Wingdings"/>
              <a:buChar char="§"/>
              <a:defRPr sz="1200" b="0" i="0" u="none" strike="noStrike" cap="none" baseline="0">
                <a:solidFill>
                  <a:srgbClr val="000000"/>
                </a:solidFill>
                <a:latin typeface="Arial"/>
                <a:ea typeface="Arial"/>
                <a:cs typeface="Arial"/>
                <a:sym typeface="Arial"/>
              </a:defRPr>
            </a:lvl4pPr>
            <a:lvl5pPr marL="914400" marR="0" indent="-146050" algn="l" rtl="0">
              <a:lnSpc>
                <a:spcPct val="80000"/>
              </a:lnSpc>
              <a:spcBef>
                <a:spcPts val="700"/>
              </a:spcBef>
              <a:spcAft>
                <a:spcPts val="25"/>
              </a:spcAft>
              <a:buClr>
                <a:schemeClr val="accent1"/>
              </a:buClr>
              <a:buFont typeface="Arial"/>
              <a:buChar char="•"/>
              <a:defRPr sz="1200" b="0" i="0" u="none" strike="noStrike" cap="none" baseline="0">
                <a:solidFill>
                  <a:srgbClr val="000000"/>
                </a:solidFill>
                <a:latin typeface="Arial"/>
                <a:ea typeface="Arial"/>
                <a:cs typeface="Arial"/>
                <a:sym typeface="Arial"/>
              </a:defRPr>
            </a:lvl5pPr>
            <a:lvl6pPr marL="2514600" marR="0" indent="-174625" algn="l" rtl="0">
              <a:spcBef>
                <a:spcPts val="280"/>
              </a:spcBef>
              <a:spcAft>
                <a:spcPts val="0"/>
              </a:spcAft>
              <a:buClr>
                <a:srgbClr val="000000"/>
              </a:buClr>
              <a:buFont typeface="Arial"/>
              <a:buChar char="•"/>
              <a:defRPr sz="1400" b="0" i="0" u="none" strike="noStrike" cap="none" baseline="0">
                <a:solidFill>
                  <a:srgbClr val="000000"/>
                </a:solidFill>
                <a:latin typeface="Arial"/>
                <a:ea typeface="Arial"/>
                <a:cs typeface="Arial"/>
                <a:sym typeface="Arial"/>
              </a:defRPr>
            </a:lvl6pPr>
            <a:lvl7pPr marL="2971800" marR="0" indent="-174625" algn="l" rtl="0">
              <a:spcBef>
                <a:spcPts val="280"/>
              </a:spcBef>
              <a:spcAft>
                <a:spcPts val="0"/>
              </a:spcAft>
              <a:buClr>
                <a:srgbClr val="000000"/>
              </a:buClr>
              <a:buFont typeface="Arial"/>
              <a:buChar char="•"/>
              <a:defRPr sz="1400" b="0" i="0" u="none" strike="noStrike" cap="none" baseline="0">
                <a:solidFill>
                  <a:srgbClr val="000000"/>
                </a:solidFill>
                <a:latin typeface="Arial"/>
                <a:ea typeface="Arial"/>
                <a:cs typeface="Arial"/>
                <a:sym typeface="Arial"/>
              </a:defRPr>
            </a:lvl7pPr>
            <a:lvl8pPr marL="3429000" marR="0" indent="-174625" algn="l" rtl="0">
              <a:spcBef>
                <a:spcPts val="280"/>
              </a:spcBef>
              <a:spcAft>
                <a:spcPts val="0"/>
              </a:spcAft>
              <a:buClr>
                <a:srgbClr val="000000"/>
              </a:buClr>
              <a:buFont typeface="Arial"/>
              <a:buChar char="•"/>
              <a:defRPr sz="1400" b="0" i="0" u="none" strike="noStrike" cap="none" baseline="0">
                <a:solidFill>
                  <a:srgbClr val="000000"/>
                </a:solidFill>
                <a:latin typeface="Arial"/>
                <a:ea typeface="Arial"/>
                <a:cs typeface="Arial"/>
                <a:sym typeface="Arial"/>
              </a:defRPr>
            </a:lvl8pPr>
            <a:lvl9pPr marL="3886200" marR="0" indent="-174625" algn="l" rtl="0">
              <a:spcBef>
                <a:spcPts val="280"/>
              </a:spcBef>
              <a:spcAft>
                <a:spcPts val="0"/>
              </a:spcAft>
              <a:buClr>
                <a:srgbClr val="000000"/>
              </a:buClr>
              <a:buFont typeface="Arial"/>
              <a:buChar char="•"/>
              <a:defRPr sz="1400" b="0" i="0" u="none" strike="noStrike" cap="none" baseline="0">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013997571"/>
      </p:ext>
    </p:extLst>
  </p:cSld>
  <p:clrMap bg1="lt1" tx1="dk1" bg2="dk2" tx2="lt2" accent1="accent1" accent2="accent2" accent3="accent3" accent4="accent4" accent5="accent5" accent6="accent6" hlink="hlink" folHlink="folHlink"/>
  <p:sldLayoutIdLst>
    <p:sldLayoutId id="2147483687" r:id="rId1"/>
    <p:sldLayoutId id="2147483688" r:id="rId2"/>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7" descr="TFAll_Logo_Stripe_70k.eps"/>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6478588"/>
            <a:ext cx="91440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22263" y="0"/>
            <a:ext cx="8497887"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Title</a:t>
            </a:r>
          </a:p>
        </p:txBody>
      </p:sp>
      <p:sp>
        <p:nvSpPr>
          <p:cNvPr id="1028" name="Rectangle 3"/>
          <p:cNvSpPr>
            <a:spLocks noGrp="1" noChangeArrowheads="1"/>
          </p:cNvSpPr>
          <p:nvPr>
            <p:ph type="body" idx="1"/>
          </p:nvPr>
        </p:nvSpPr>
        <p:spPr bwMode="auto">
          <a:xfrm>
            <a:off x="322263" y="1600200"/>
            <a:ext cx="84978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First level, bulleted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TextBox 6"/>
          <p:cNvSpPr txBox="1"/>
          <p:nvPr/>
        </p:nvSpPr>
        <p:spPr>
          <a:xfrm>
            <a:off x="8750300" y="6537325"/>
            <a:ext cx="393700" cy="276225"/>
          </a:xfrm>
          <a:prstGeom prst="rect">
            <a:avLst/>
          </a:prstGeom>
          <a:noFill/>
        </p:spPr>
        <p:txBody>
          <a:bodyPr>
            <a:spAutoFit/>
          </a:bodyPr>
          <a:lstStyle>
            <a:lvl1pPr eaLnBrk="0" hangingPunct="0">
              <a:defRPr sz="1600">
                <a:solidFill>
                  <a:schemeClr val="tx1"/>
                </a:solidFill>
                <a:latin typeface="Arial" pitchFamily="34" charset="0"/>
                <a:ea typeface="ＭＳ Ｐゴシック" pitchFamily="34" charset="-128"/>
              </a:defRPr>
            </a:lvl1pPr>
            <a:lvl2pPr marL="37931725" indent="-37474525" eaLnBrk="0" hangingPunct="0">
              <a:defRPr sz="1600">
                <a:solidFill>
                  <a:schemeClr val="tx1"/>
                </a:solidFill>
                <a:latin typeface="Arial" pitchFamily="34" charset="0"/>
                <a:ea typeface="ＭＳ Ｐゴシック" pitchFamily="34" charset="-128"/>
              </a:defRPr>
            </a:lvl2pPr>
            <a:lvl3pPr eaLnBrk="0" hangingPunct="0">
              <a:defRPr sz="1600">
                <a:solidFill>
                  <a:schemeClr val="tx1"/>
                </a:solidFill>
                <a:latin typeface="Arial" pitchFamily="34" charset="0"/>
                <a:ea typeface="ＭＳ Ｐゴシック" pitchFamily="34" charset="-128"/>
              </a:defRPr>
            </a:lvl3pPr>
            <a:lvl4pPr eaLnBrk="0" hangingPunct="0">
              <a:defRPr sz="1600">
                <a:solidFill>
                  <a:schemeClr val="tx1"/>
                </a:solidFill>
                <a:latin typeface="Arial" pitchFamily="34" charset="0"/>
                <a:ea typeface="ＭＳ Ｐゴシック" pitchFamily="34" charset="-128"/>
              </a:defRPr>
            </a:lvl4pPr>
            <a:lvl5pPr eaLnBrk="0" hangingPunct="0">
              <a:defRPr sz="16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fld id="{ACDC6928-B23D-4DFE-95DB-267D8DE1A17F}" type="slidenum">
              <a:rPr lang="en-US" sz="1200" b="1" smtClean="0">
                <a:solidFill>
                  <a:srgbClr val="E8E5DD"/>
                </a:solidFill>
              </a:rPr>
              <a:pPr eaLnBrk="1" fontAlgn="base" hangingPunct="1">
                <a:spcBef>
                  <a:spcPct val="0"/>
                </a:spcBef>
                <a:spcAft>
                  <a:spcPct val="0"/>
                </a:spcAft>
                <a:defRPr/>
              </a:pPr>
              <a:t>‹#›</a:t>
            </a:fld>
            <a:endParaRPr lang="en-US" sz="1200" b="1" smtClean="0">
              <a:solidFill>
                <a:srgbClr val="E8E5DD"/>
              </a:solidFill>
            </a:endParaRPr>
          </a:p>
        </p:txBody>
      </p:sp>
      <p:sp>
        <p:nvSpPr>
          <p:cNvPr id="9" name="TextBox 7"/>
          <p:cNvSpPr txBox="1">
            <a:spLocks noChangeArrowheads="1"/>
          </p:cNvSpPr>
          <p:nvPr userDrawn="1"/>
        </p:nvSpPr>
        <p:spPr bwMode="auto">
          <a:xfrm>
            <a:off x="8750300" y="6537325"/>
            <a:ext cx="393700" cy="276225"/>
          </a:xfrm>
          <a:prstGeom prst="rect">
            <a:avLst/>
          </a:prstGeom>
          <a:noFill/>
          <a:ln w="9525">
            <a:noFill/>
            <a:miter lim="800000"/>
            <a:headEnd/>
            <a:tailEnd/>
          </a:ln>
        </p:spPr>
        <p:txBody>
          <a:bodyPr>
            <a:spAutoFit/>
          </a:bodyPr>
          <a:lstStyle>
            <a:lvl1pPr eaLnBrk="0" hangingPunct="0">
              <a:defRPr sz="1600">
                <a:solidFill>
                  <a:schemeClr val="tx1"/>
                </a:solidFill>
                <a:latin typeface="Arial" pitchFamily="34" charset="0"/>
                <a:ea typeface="ＭＳ Ｐゴシック" pitchFamily="34" charset="-128"/>
              </a:defRPr>
            </a:lvl1pPr>
            <a:lvl2pPr marL="37931725" indent="-37474525" eaLnBrk="0" hangingPunct="0">
              <a:defRPr sz="1600">
                <a:solidFill>
                  <a:schemeClr val="tx1"/>
                </a:solidFill>
                <a:latin typeface="Arial" pitchFamily="34" charset="0"/>
                <a:ea typeface="ＭＳ Ｐゴシック" pitchFamily="34" charset="-128"/>
              </a:defRPr>
            </a:lvl2pPr>
            <a:lvl3pPr eaLnBrk="0" hangingPunct="0">
              <a:defRPr sz="1600">
                <a:solidFill>
                  <a:schemeClr val="tx1"/>
                </a:solidFill>
                <a:latin typeface="Arial" pitchFamily="34" charset="0"/>
                <a:ea typeface="ＭＳ Ｐゴシック" pitchFamily="34" charset="-128"/>
              </a:defRPr>
            </a:lvl3pPr>
            <a:lvl4pPr eaLnBrk="0" hangingPunct="0">
              <a:defRPr sz="1600">
                <a:solidFill>
                  <a:schemeClr val="tx1"/>
                </a:solidFill>
                <a:latin typeface="Arial" pitchFamily="34" charset="0"/>
                <a:ea typeface="ＭＳ Ｐゴシック" pitchFamily="34" charset="-128"/>
              </a:defRPr>
            </a:lvl4pPr>
            <a:lvl5pPr eaLnBrk="0" hangingPunct="0">
              <a:defRPr sz="16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fld id="{563F04A0-425B-44EA-A282-8E8FA6D9F8AC}" type="slidenum">
              <a:rPr lang="en-US" sz="1200" b="1" smtClean="0">
                <a:solidFill>
                  <a:srgbClr val="E8E5DD"/>
                </a:solidFill>
              </a:rPr>
              <a:pPr eaLnBrk="1" fontAlgn="base" hangingPunct="1">
                <a:spcBef>
                  <a:spcPct val="0"/>
                </a:spcBef>
                <a:spcAft>
                  <a:spcPct val="0"/>
                </a:spcAft>
                <a:defRPr/>
              </a:pPr>
              <a:t>‹#›</a:t>
            </a:fld>
            <a:endParaRPr lang="en-US" sz="1200" b="1" smtClean="0">
              <a:solidFill>
                <a:srgbClr val="E8E5DD"/>
              </a:solidFill>
            </a:endParaRPr>
          </a:p>
        </p:txBody>
      </p:sp>
    </p:spTree>
    <p:extLst>
      <p:ext uri="{BB962C8B-B14F-4D97-AF65-F5344CB8AC3E}">
        <p14:creationId xmlns:p14="http://schemas.microsoft.com/office/powerpoint/2010/main" val="31900905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Lst>
  <p:hf hdr="0" ftr="0" dt="0"/>
  <p:txStyles>
    <p:titleStyle>
      <a:lvl1pPr algn="l" rtl="0" eaLnBrk="0" fontAlgn="base" hangingPunct="0">
        <a:spcBef>
          <a:spcPct val="0"/>
        </a:spcBef>
        <a:spcAft>
          <a:spcPct val="0"/>
        </a:spcAft>
        <a:defRPr sz="2200" b="1">
          <a:solidFill>
            <a:srgbClr val="000000"/>
          </a:solidFill>
          <a:latin typeface="+mj-lt"/>
          <a:ea typeface="MS PGothic" pitchFamily="34" charset="-128"/>
          <a:cs typeface="ＭＳ Ｐゴシック" charset="-128"/>
        </a:defRPr>
      </a:lvl1pPr>
      <a:lvl2pPr algn="l" rtl="0" eaLnBrk="0" fontAlgn="base" hangingPunct="0">
        <a:spcBef>
          <a:spcPct val="0"/>
        </a:spcBef>
        <a:spcAft>
          <a:spcPct val="0"/>
        </a:spcAft>
        <a:defRPr sz="2200" b="1">
          <a:solidFill>
            <a:srgbClr val="000000"/>
          </a:solidFill>
          <a:latin typeface="Arial" charset="0"/>
          <a:ea typeface="MS PGothic" pitchFamily="34" charset="-128"/>
          <a:cs typeface="ＭＳ Ｐゴシック" charset="-128"/>
        </a:defRPr>
      </a:lvl2pPr>
      <a:lvl3pPr algn="l" rtl="0" eaLnBrk="0" fontAlgn="base" hangingPunct="0">
        <a:spcBef>
          <a:spcPct val="0"/>
        </a:spcBef>
        <a:spcAft>
          <a:spcPct val="0"/>
        </a:spcAft>
        <a:defRPr sz="2200" b="1">
          <a:solidFill>
            <a:srgbClr val="000000"/>
          </a:solidFill>
          <a:latin typeface="Arial" charset="0"/>
          <a:ea typeface="MS PGothic" pitchFamily="34" charset="-128"/>
          <a:cs typeface="ＭＳ Ｐゴシック" charset="-128"/>
        </a:defRPr>
      </a:lvl3pPr>
      <a:lvl4pPr algn="l" rtl="0" eaLnBrk="0" fontAlgn="base" hangingPunct="0">
        <a:spcBef>
          <a:spcPct val="0"/>
        </a:spcBef>
        <a:spcAft>
          <a:spcPct val="0"/>
        </a:spcAft>
        <a:defRPr sz="2200" b="1">
          <a:solidFill>
            <a:srgbClr val="000000"/>
          </a:solidFill>
          <a:latin typeface="Arial" charset="0"/>
          <a:ea typeface="MS PGothic" pitchFamily="34" charset="-128"/>
          <a:cs typeface="ＭＳ Ｐゴシック" charset="-128"/>
        </a:defRPr>
      </a:lvl4pPr>
      <a:lvl5pPr algn="l" rtl="0" eaLnBrk="0" fontAlgn="base" hangingPunct="0">
        <a:spcBef>
          <a:spcPct val="0"/>
        </a:spcBef>
        <a:spcAft>
          <a:spcPct val="0"/>
        </a:spcAft>
        <a:defRPr sz="2200" b="1">
          <a:solidFill>
            <a:srgbClr val="000000"/>
          </a:solidFill>
          <a:latin typeface="Arial" charset="0"/>
          <a:ea typeface="MS PGothic" pitchFamily="34" charset="-128"/>
          <a:cs typeface="ＭＳ Ｐゴシック" charset="-128"/>
        </a:defRPr>
      </a:lvl5pPr>
      <a:lvl6pPr marL="457200" algn="l" rtl="0" eaLnBrk="1" fontAlgn="base" hangingPunct="1">
        <a:spcBef>
          <a:spcPct val="0"/>
        </a:spcBef>
        <a:spcAft>
          <a:spcPct val="0"/>
        </a:spcAft>
        <a:defRPr sz="2200" b="1">
          <a:solidFill>
            <a:srgbClr val="000000"/>
          </a:solidFill>
          <a:latin typeface="Arial" charset="0"/>
        </a:defRPr>
      </a:lvl6pPr>
      <a:lvl7pPr marL="914400" algn="l" rtl="0" eaLnBrk="1" fontAlgn="base" hangingPunct="1">
        <a:spcBef>
          <a:spcPct val="0"/>
        </a:spcBef>
        <a:spcAft>
          <a:spcPct val="0"/>
        </a:spcAft>
        <a:defRPr sz="2200" b="1">
          <a:solidFill>
            <a:srgbClr val="000000"/>
          </a:solidFill>
          <a:latin typeface="Arial" charset="0"/>
        </a:defRPr>
      </a:lvl7pPr>
      <a:lvl8pPr marL="1371600" algn="l" rtl="0" eaLnBrk="1" fontAlgn="base" hangingPunct="1">
        <a:spcBef>
          <a:spcPct val="0"/>
        </a:spcBef>
        <a:spcAft>
          <a:spcPct val="0"/>
        </a:spcAft>
        <a:defRPr sz="2200" b="1">
          <a:solidFill>
            <a:srgbClr val="000000"/>
          </a:solidFill>
          <a:latin typeface="Arial" charset="0"/>
        </a:defRPr>
      </a:lvl8pPr>
      <a:lvl9pPr marL="1828800" algn="l" rtl="0" eaLnBrk="1" fontAlgn="base" hangingPunct="1">
        <a:spcBef>
          <a:spcPct val="0"/>
        </a:spcBef>
        <a:spcAft>
          <a:spcPct val="0"/>
        </a:spcAft>
        <a:defRPr sz="2200" b="1">
          <a:solidFill>
            <a:srgbClr val="000000"/>
          </a:solidFill>
          <a:latin typeface="Arial" charset="0"/>
        </a:defRPr>
      </a:lvl9pPr>
    </p:titleStyle>
    <p:bodyStyle>
      <a:lvl1pPr marL="182563" indent="-182563" algn="l" rtl="0" eaLnBrk="0" fontAlgn="base" hangingPunct="0">
        <a:lnSpc>
          <a:spcPct val="80000"/>
        </a:lnSpc>
        <a:spcBef>
          <a:spcPts val="700"/>
        </a:spcBef>
        <a:spcAft>
          <a:spcPts val="25"/>
        </a:spcAft>
        <a:buClr>
          <a:schemeClr val="accent1"/>
        </a:buClr>
        <a:buFont typeface="Arial" pitchFamily="34" charset="0"/>
        <a:buChar char="•"/>
        <a:defRPr sz="1200">
          <a:solidFill>
            <a:srgbClr val="000000"/>
          </a:solidFill>
          <a:latin typeface="+mn-lt"/>
          <a:ea typeface="MS PGothic" pitchFamily="34" charset="-128"/>
          <a:cs typeface="ＭＳ Ｐゴシック" charset="-128"/>
        </a:defRPr>
      </a:lvl1pPr>
      <a:lvl2pPr marL="365125" indent="-182563" algn="l" rtl="0" eaLnBrk="0" fontAlgn="base" hangingPunct="0">
        <a:lnSpc>
          <a:spcPct val="80000"/>
        </a:lnSpc>
        <a:spcBef>
          <a:spcPts val="700"/>
        </a:spcBef>
        <a:spcAft>
          <a:spcPts val="25"/>
        </a:spcAft>
        <a:buClr>
          <a:srgbClr val="A6A6A6"/>
        </a:buClr>
        <a:buFont typeface="Wingdings" pitchFamily="2" charset="2"/>
        <a:buChar char="§"/>
        <a:defRPr sz="1200">
          <a:solidFill>
            <a:srgbClr val="000000"/>
          </a:solidFill>
          <a:latin typeface="+mn-lt"/>
          <a:ea typeface="MS PGothic" pitchFamily="34" charset="-128"/>
        </a:defRPr>
      </a:lvl2pPr>
      <a:lvl3pPr marL="547688" indent="-182563" algn="l" rtl="0" eaLnBrk="0" fontAlgn="base" hangingPunct="0">
        <a:lnSpc>
          <a:spcPct val="80000"/>
        </a:lnSpc>
        <a:spcBef>
          <a:spcPts val="700"/>
        </a:spcBef>
        <a:spcAft>
          <a:spcPts val="25"/>
        </a:spcAft>
        <a:buClr>
          <a:schemeClr val="accent1"/>
        </a:buClr>
        <a:buFont typeface="Arial" pitchFamily="34" charset="0"/>
        <a:buChar char="•"/>
        <a:defRPr sz="1200">
          <a:solidFill>
            <a:srgbClr val="000000"/>
          </a:solidFill>
          <a:latin typeface="+mn-lt"/>
          <a:ea typeface="MS PGothic" pitchFamily="34" charset="-128"/>
        </a:defRPr>
      </a:lvl3pPr>
      <a:lvl4pPr marL="730250" indent="-182563" algn="l" rtl="0" eaLnBrk="0" fontAlgn="base" hangingPunct="0">
        <a:lnSpc>
          <a:spcPct val="80000"/>
        </a:lnSpc>
        <a:spcBef>
          <a:spcPts val="700"/>
        </a:spcBef>
        <a:spcAft>
          <a:spcPts val="25"/>
        </a:spcAft>
        <a:buClr>
          <a:srgbClr val="A6A6A6"/>
        </a:buClr>
        <a:buFont typeface="Wingdings" pitchFamily="2" charset="2"/>
        <a:buChar char="§"/>
        <a:defRPr sz="1200">
          <a:solidFill>
            <a:srgbClr val="000000"/>
          </a:solidFill>
          <a:latin typeface="+mn-lt"/>
          <a:ea typeface="MS PGothic" pitchFamily="34" charset="-128"/>
        </a:defRPr>
      </a:lvl4pPr>
      <a:lvl5pPr marL="914400" indent="-182563" algn="l" rtl="0" eaLnBrk="0" fontAlgn="base" hangingPunct="0">
        <a:lnSpc>
          <a:spcPct val="80000"/>
        </a:lnSpc>
        <a:spcBef>
          <a:spcPts val="700"/>
        </a:spcBef>
        <a:spcAft>
          <a:spcPts val="25"/>
        </a:spcAft>
        <a:buClr>
          <a:schemeClr val="accent1"/>
        </a:buClr>
        <a:buFont typeface="Arial" pitchFamily="34" charset="0"/>
        <a:buChar char="•"/>
        <a:defRPr sz="1200">
          <a:solidFill>
            <a:srgbClr val="000000"/>
          </a:solidFill>
          <a:latin typeface="+mn-lt"/>
          <a:ea typeface="MS PGothic" pitchFamily="34" charset="-128"/>
        </a:defRPr>
      </a:lvl5pPr>
      <a:lvl6pPr marL="2514600" indent="-228600" algn="l" rtl="0" eaLnBrk="1" fontAlgn="base" hangingPunct="1">
        <a:spcBef>
          <a:spcPct val="20000"/>
        </a:spcBef>
        <a:spcAft>
          <a:spcPct val="0"/>
        </a:spcAft>
        <a:buChar char="»"/>
        <a:defRPr sz="1400">
          <a:solidFill>
            <a:srgbClr val="000000"/>
          </a:solidFill>
          <a:latin typeface="+mn-lt"/>
          <a:ea typeface="ＭＳ Ｐゴシック" charset="-128"/>
        </a:defRPr>
      </a:lvl6pPr>
      <a:lvl7pPr marL="2971800" indent="-228600" algn="l" rtl="0" eaLnBrk="1" fontAlgn="base" hangingPunct="1">
        <a:spcBef>
          <a:spcPct val="20000"/>
        </a:spcBef>
        <a:spcAft>
          <a:spcPct val="0"/>
        </a:spcAft>
        <a:buChar char="»"/>
        <a:defRPr sz="1400">
          <a:solidFill>
            <a:srgbClr val="000000"/>
          </a:solidFill>
          <a:latin typeface="+mn-lt"/>
          <a:ea typeface="ＭＳ Ｐゴシック" charset="-128"/>
        </a:defRPr>
      </a:lvl7pPr>
      <a:lvl8pPr marL="3429000" indent="-228600" algn="l" rtl="0" eaLnBrk="1" fontAlgn="base" hangingPunct="1">
        <a:spcBef>
          <a:spcPct val="20000"/>
        </a:spcBef>
        <a:spcAft>
          <a:spcPct val="0"/>
        </a:spcAft>
        <a:buChar char="»"/>
        <a:defRPr sz="1400">
          <a:solidFill>
            <a:srgbClr val="000000"/>
          </a:solidFill>
          <a:latin typeface="+mn-lt"/>
          <a:ea typeface="ＭＳ Ｐゴシック" charset="-128"/>
        </a:defRPr>
      </a:lvl8pPr>
      <a:lvl9pPr marL="3886200" indent="-228600" algn="l" rtl="0" eaLnBrk="1" fontAlgn="base" hangingPunct="1">
        <a:spcBef>
          <a:spcPct val="20000"/>
        </a:spcBef>
        <a:spcAft>
          <a:spcPct val="0"/>
        </a:spcAft>
        <a:buChar char="»"/>
        <a:defRPr sz="1400">
          <a:solidFill>
            <a:srgbClr val="000000"/>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7" descr="TFAll_Logo_Stripe_70k.eps"/>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6478588"/>
            <a:ext cx="91440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22263" y="0"/>
            <a:ext cx="8497887"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Title</a:t>
            </a:r>
          </a:p>
        </p:txBody>
      </p:sp>
      <p:sp>
        <p:nvSpPr>
          <p:cNvPr id="1028" name="Rectangle 3"/>
          <p:cNvSpPr>
            <a:spLocks noGrp="1" noChangeArrowheads="1"/>
          </p:cNvSpPr>
          <p:nvPr>
            <p:ph type="body" idx="1"/>
          </p:nvPr>
        </p:nvSpPr>
        <p:spPr bwMode="auto">
          <a:xfrm>
            <a:off x="322263" y="1600200"/>
            <a:ext cx="84978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First level, bulleted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TextBox 6"/>
          <p:cNvSpPr txBox="1"/>
          <p:nvPr/>
        </p:nvSpPr>
        <p:spPr>
          <a:xfrm>
            <a:off x="8750300" y="6537325"/>
            <a:ext cx="393700" cy="276225"/>
          </a:xfrm>
          <a:prstGeom prst="rect">
            <a:avLst/>
          </a:prstGeom>
          <a:noFill/>
        </p:spPr>
        <p:txBody>
          <a:bodyPr>
            <a:spAutoFit/>
          </a:bodyPr>
          <a:lstStyle>
            <a:lvl1pPr eaLnBrk="0" hangingPunct="0">
              <a:defRPr sz="1600">
                <a:solidFill>
                  <a:schemeClr val="tx1"/>
                </a:solidFill>
                <a:latin typeface="Arial" charset="0"/>
                <a:ea typeface="ＭＳ Ｐゴシック" charset="-128"/>
              </a:defRPr>
            </a:lvl1pPr>
            <a:lvl2pPr marL="37931725" indent="-37474525" eaLnBrk="0" hangingPunct="0">
              <a:defRPr sz="1600">
                <a:solidFill>
                  <a:schemeClr val="tx1"/>
                </a:solidFill>
                <a:latin typeface="Arial" charset="0"/>
                <a:ea typeface="ＭＳ Ｐゴシック" charset="-128"/>
              </a:defRPr>
            </a:lvl2pPr>
            <a:lvl3pPr eaLnBrk="0" hangingPunct="0">
              <a:defRPr sz="1600">
                <a:solidFill>
                  <a:schemeClr val="tx1"/>
                </a:solidFill>
                <a:latin typeface="Arial" charset="0"/>
                <a:ea typeface="ＭＳ Ｐゴシック" charset="-128"/>
              </a:defRPr>
            </a:lvl3pPr>
            <a:lvl4pPr eaLnBrk="0" hangingPunct="0">
              <a:defRPr sz="1600">
                <a:solidFill>
                  <a:schemeClr val="tx1"/>
                </a:solidFill>
                <a:latin typeface="Arial" charset="0"/>
                <a:ea typeface="ＭＳ Ｐゴシック" charset="-128"/>
              </a:defRPr>
            </a:lvl4pPr>
            <a:lvl5pPr eaLnBrk="0" hangingPunct="0">
              <a:defRPr sz="1600">
                <a:solidFill>
                  <a:schemeClr val="tx1"/>
                </a:solidFill>
                <a:latin typeface="Arial" charset="0"/>
                <a:ea typeface="ＭＳ Ｐゴシック" charset="-128"/>
              </a:defRPr>
            </a:lvl5pPr>
            <a:lvl6pPr marL="457200" eaLnBrk="0" fontAlgn="base" hangingPunct="0">
              <a:spcBef>
                <a:spcPct val="0"/>
              </a:spcBef>
              <a:spcAft>
                <a:spcPct val="0"/>
              </a:spcAft>
              <a:defRPr sz="1600">
                <a:solidFill>
                  <a:schemeClr val="tx1"/>
                </a:solidFill>
                <a:latin typeface="Arial" charset="0"/>
                <a:ea typeface="ＭＳ Ｐゴシック" charset="-128"/>
              </a:defRPr>
            </a:lvl6pPr>
            <a:lvl7pPr marL="914400" eaLnBrk="0" fontAlgn="base" hangingPunct="0">
              <a:spcBef>
                <a:spcPct val="0"/>
              </a:spcBef>
              <a:spcAft>
                <a:spcPct val="0"/>
              </a:spcAft>
              <a:defRPr sz="1600">
                <a:solidFill>
                  <a:schemeClr val="tx1"/>
                </a:solidFill>
                <a:latin typeface="Arial" charset="0"/>
                <a:ea typeface="ＭＳ Ｐゴシック" charset="-128"/>
              </a:defRPr>
            </a:lvl7pPr>
            <a:lvl8pPr marL="1371600" eaLnBrk="0" fontAlgn="base" hangingPunct="0">
              <a:spcBef>
                <a:spcPct val="0"/>
              </a:spcBef>
              <a:spcAft>
                <a:spcPct val="0"/>
              </a:spcAft>
              <a:defRPr sz="1600">
                <a:solidFill>
                  <a:schemeClr val="tx1"/>
                </a:solidFill>
                <a:latin typeface="Arial" charset="0"/>
                <a:ea typeface="ＭＳ Ｐゴシック" charset="-128"/>
              </a:defRPr>
            </a:lvl8pPr>
            <a:lvl9pPr marL="1828800" eaLnBrk="0" fontAlgn="base" hangingPunct="0">
              <a:spcBef>
                <a:spcPct val="0"/>
              </a:spcBef>
              <a:spcAft>
                <a:spcPct val="0"/>
              </a:spcAft>
              <a:defRPr sz="1600">
                <a:solidFill>
                  <a:schemeClr val="tx1"/>
                </a:solidFill>
                <a:latin typeface="Arial" charset="0"/>
                <a:ea typeface="ＭＳ Ｐゴシック" charset="-128"/>
              </a:defRPr>
            </a:lvl9pPr>
          </a:lstStyle>
          <a:p>
            <a:pPr eaLnBrk="1" fontAlgn="base" hangingPunct="1">
              <a:spcBef>
                <a:spcPct val="0"/>
              </a:spcBef>
              <a:spcAft>
                <a:spcPct val="0"/>
              </a:spcAft>
              <a:defRPr/>
            </a:pPr>
            <a:fld id="{FBDDDA84-7BD2-4BC2-9BF5-D12DE54EEC3A}" type="slidenum">
              <a:rPr lang="en-US" sz="1200" b="1" smtClean="0">
                <a:solidFill>
                  <a:srgbClr val="E8E5DD"/>
                </a:solidFill>
              </a:rPr>
              <a:pPr eaLnBrk="1" fontAlgn="base" hangingPunct="1">
                <a:spcBef>
                  <a:spcPct val="0"/>
                </a:spcBef>
                <a:spcAft>
                  <a:spcPct val="0"/>
                </a:spcAft>
                <a:defRPr/>
              </a:pPr>
              <a:t>‹#›</a:t>
            </a:fld>
            <a:endParaRPr lang="en-US" sz="1200" b="1" dirty="0" smtClean="0">
              <a:solidFill>
                <a:srgbClr val="E8E5DD"/>
              </a:solidFill>
            </a:endParaRPr>
          </a:p>
        </p:txBody>
      </p:sp>
      <p:sp>
        <p:nvSpPr>
          <p:cNvPr id="9" name="TextBox 7"/>
          <p:cNvSpPr txBox="1">
            <a:spLocks noChangeArrowheads="1"/>
          </p:cNvSpPr>
          <p:nvPr/>
        </p:nvSpPr>
        <p:spPr bwMode="auto">
          <a:xfrm>
            <a:off x="8750300" y="6537325"/>
            <a:ext cx="393700" cy="276225"/>
          </a:xfrm>
          <a:prstGeom prst="rect">
            <a:avLst/>
          </a:prstGeom>
          <a:noFill/>
          <a:ln w="9525">
            <a:noFill/>
            <a:miter lim="800000"/>
            <a:headEnd/>
            <a:tailEnd/>
          </a:ln>
        </p:spPr>
        <p:txBody>
          <a:bodyPr>
            <a:spAutoFit/>
          </a:bodyPr>
          <a:lstStyle>
            <a:lvl1pPr eaLnBrk="0" hangingPunct="0">
              <a:defRPr sz="1600">
                <a:solidFill>
                  <a:schemeClr val="tx1"/>
                </a:solidFill>
                <a:latin typeface="Arial" charset="0"/>
                <a:ea typeface="ＭＳ Ｐゴシック" charset="-128"/>
              </a:defRPr>
            </a:lvl1pPr>
            <a:lvl2pPr marL="37931725" indent="-37474525" eaLnBrk="0" hangingPunct="0">
              <a:defRPr sz="1600">
                <a:solidFill>
                  <a:schemeClr val="tx1"/>
                </a:solidFill>
                <a:latin typeface="Arial" charset="0"/>
                <a:ea typeface="ＭＳ Ｐゴシック" charset="-128"/>
              </a:defRPr>
            </a:lvl2pPr>
            <a:lvl3pPr eaLnBrk="0" hangingPunct="0">
              <a:defRPr sz="1600">
                <a:solidFill>
                  <a:schemeClr val="tx1"/>
                </a:solidFill>
                <a:latin typeface="Arial" charset="0"/>
                <a:ea typeface="ＭＳ Ｐゴシック" charset="-128"/>
              </a:defRPr>
            </a:lvl3pPr>
            <a:lvl4pPr eaLnBrk="0" hangingPunct="0">
              <a:defRPr sz="1600">
                <a:solidFill>
                  <a:schemeClr val="tx1"/>
                </a:solidFill>
                <a:latin typeface="Arial" charset="0"/>
                <a:ea typeface="ＭＳ Ｐゴシック" charset="-128"/>
              </a:defRPr>
            </a:lvl4pPr>
            <a:lvl5pPr eaLnBrk="0" hangingPunct="0">
              <a:defRPr sz="1600">
                <a:solidFill>
                  <a:schemeClr val="tx1"/>
                </a:solidFill>
                <a:latin typeface="Arial" charset="0"/>
                <a:ea typeface="ＭＳ Ｐゴシック" charset="-128"/>
              </a:defRPr>
            </a:lvl5pPr>
            <a:lvl6pPr marL="457200" eaLnBrk="0" fontAlgn="base" hangingPunct="0">
              <a:spcBef>
                <a:spcPct val="0"/>
              </a:spcBef>
              <a:spcAft>
                <a:spcPct val="0"/>
              </a:spcAft>
              <a:defRPr sz="1600">
                <a:solidFill>
                  <a:schemeClr val="tx1"/>
                </a:solidFill>
                <a:latin typeface="Arial" charset="0"/>
                <a:ea typeface="ＭＳ Ｐゴシック" charset="-128"/>
              </a:defRPr>
            </a:lvl6pPr>
            <a:lvl7pPr marL="914400" eaLnBrk="0" fontAlgn="base" hangingPunct="0">
              <a:spcBef>
                <a:spcPct val="0"/>
              </a:spcBef>
              <a:spcAft>
                <a:spcPct val="0"/>
              </a:spcAft>
              <a:defRPr sz="1600">
                <a:solidFill>
                  <a:schemeClr val="tx1"/>
                </a:solidFill>
                <a:latin typeface="Arial" charset="0"/>
                <a:ea typeface="ＭＳ Ｐゴシック" charset="-128"/>
              </a:defRPr>
            </a:lvl7pPr>
            <a:lvl8pPr marL="1371600" eaLnBrk="0" fontAlgn="base" hangingPunct="0">
              <a:spcBef>
                <a:spcPct val="0"/>
              </a:spcBef>
              <a:spcAft>
                <a:spcPct val="0"/>
              </a:spcAft>
              <a:defRPr sz="1600">
                <a:solidFill>
                  <a:schemeClr val="tx1"/>
                </a:solidFill>
                <a:latin typeface="Arial" charset="0"/>
                <a:ea typeface="ＭＳ Ｐゴシック" charset="-128"/>
              </a:defRPr>
            </a:lvl8pPr>
            <a:lvl9pPr marL="1828800" eaLnBrk="0" fontAlgn="base" hangingPunct="0">
              <a:spcBef>
                <a:spcPct val="0"/>
              </a:spcBef>
              <a:spcAft>
                <a:spcPct val="0"/>
              </a:spcAft>
              <a:defRPr sz="1600">
                <a:solidFill>
                  <a:schemeClr val="tx1"/>
                </a:solidFill>
                <a:latin typeface="Arial" charset="0"/>
                <a:ea typeface="ＭＳ Ｐゴシック" charset="-128"/>
              </a:defRPr>
            </a:lvl9pPr>
          </a:lstStyle>
          <a:p>
            <a:pPr eaLnBrk="1" fontAlgn="base" hangingPunct="1">
              <a:spcBef>
                <a:spcPct val="0"/>
              </a:spcBef>
              <a:spcAft>
                <a:spcPct val="0"/>
              </a:spcAft>
              <a:defRPr/>
            </a:pPr>
            <a:fld id="{E8BB07AD-CE89-4CD6-A13F-1FBC781FE7DE}" type="slidenum">
              <a:rPr lang="en-US" sz="1200" b="1" smtClean="0">
                <a:solidFill>
                  <a:srgbClr val="E8E5DD"/>
                </a:solidFill>
              </a:rPr>
              <a:pPr eaLnBrk="1" fontAlgn="base" hangingPunct="1">
                <a:spcBef>
                  <a:spcPct val="0"/>
                </a:spcBef>
                <a:spcAft>
                  <a:spcPct val="0"/>
                </a:spcAft>
                <a:defRPr/>
              </a:pPr>
              <a:t>‹#›</a:t>
            </a:fld>
            <a:endParaRPr lang="en-US" sz="1200" b="1" dirty="0" smtClean="0">
              <a:solidFill>
                <a:srgbClr val="E8E5DD"/>
              </a:solidFill>
            </a:endParaRPr>
          </a:p>
        </p:txBody>
      </p:sp>
    </p:spTree>
    <p:extLst>
      <p:ext uri="{BB962C8B-B14F-4D97-AF65-F5344CB8AC3E}">
        <p14:creationId xmlns:p14="http://schemas.microsoft.com/office/powerpoint/2010/main" val="59543337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Lst>
  <p:hf hdr="0" ftr="0" dt="0"/>
  <p:txStyles>
    <p:titleStyle>
      <a:lvl1pPr algn="l" rtl="0" eaLnBrk="0" fontAlgn="base" hangingPunct="0">
        <a:spcBef>
          <a:spcPct val="0"/>
        </a:spcBef>
        <a:spcAft>
          <a:spcPct val="0"/>
        </a:spcAft>
        <a:defRPr sz="2200" b="1">
          <a:solidFill>
            <a:srgbClr val="000000"/>
          </a:solidFill>
          <a:latin typeface="+mj-lt"/>
          <a:ea typeface="MS PGothic" pitchFamily="34" charset="-128"/>
          <a:cs typeface="ＭＳ Ｐゴシック" charset="-128"/>
        </a:defRPr>
      </a:lvl1pPr>
      <a:lvl2pPr algn="l" rtl="0" eaLnBrk="0" fontAlgn="base" hangingPunct="0">
        <a:spcBef>
          <a:spcPct val="0"/>
        </a:spcBef>
        <a:spcAft>
          <a:spcPct val="0"/>
        </a:spcAft>
        <a:defRPr sz="2200" b="1">
          <a:solidFill>
            <a:srgbClr val="000000"/>
          </a:solidFill>
          <a:latin typeface="Arial" charset="0"/>
          <a:ea typeface="MS PGothic" pitchFamily="34" charset="-128"/>
          <a:cs typeface="ＭＳ Ｐゴシック" charset="-128"/>
        </a:defRPr>
      </a:lvl2pPr>
      <a:lvl3pPr algn="l" rtl="0" eaLnBrk="0" fontAlgn="base" hangingPunct="0">
        <a:spcBef>
          <a:spcPct val="0"/>
        </a:spcBef>
        <a:spcAft>
          <a:spcPct val="0"/>
        </a:spcAft>
        <a:defRPr sz="2200" b="1">
          <a:solidFill>
            <a:srgbClr val="000000"/>
          </a:solidFill>
          <a:latin typeface="Arial" charset="0"/>
          <a:ea typeface="MS PGothic" pitchFamily="34" charset="-128"/>
          <a:cs typeface="ＭＳ Ｐゴシック" charset="-128"/>
        </a:defRPr>
      </a:lvl3pPr>
      <a:lvl4pPr algn="l" rtl="0" eaLnBrk="0" fontAlgn="base" hangingPunct="0">
        <a:spcBef>
          <a:spcPct val="0"/>
        </a:spcBef>
        <a:spcAft>
          <a:spcPct val="0"/>
        </a:spcAft>
        <a:defRPr sz="2200" b="1">
          <a:solidFill>
            <a:srgbClr val="000000"/>
          </a:solidFill>
          <a:latin typeface="Arial" charset="0"/>
          <a:ea typeface="MS PGothic" pitchFamily="34" charset="-128"/>
          <a:cs typeface="ＭＳ Ｐゴシック" charset="-128"/>
        </a:defRPr>
      </a:lvl4pPr>
      <a:lvl5pPr algn="l" rtl="0" eaLnBrk="0" fontAlgn="base" hangingPunct="0">
        <a:spcBef>
          <a:spcPct val="0"/>
        </a:spcBef>
        <a:spcAft>
          <a:spcPct val="0"/>
        </a:spcAft>
        <a:defRPr sz="2200" b="1">
          <a:solidFill>
            <a:srgbClr val="000000"/>
          </a:solidFill>
          <a:latin typeface="Arial" charset="0"/>
          <a:ea typeface="MS PGothic" pitchFamily="34" charset="-128"/>
          <a:cs typeface="ＭＳ Ｐゴシック" charset="-128"/>
        </a:defRPr>
      </a:lvl5pPr>
      <a:lvl6pPr marL="457200" algn="l" rtl="0" eaLnBrk="1" fontAlgn="base" hangingPunct="1">
        <a:spcBef>
          <a:spcPct val="0"/>
        </a:spcBef>
        <a:spcAft>
          <a:spcPct val="0"/>
        </a:spcAft>
        <a:defRPr sz="2200" b="1">
          <a:solidFill>
            <a:srgbClr val="000000"/>
          </a:solidFill>
          <a:latin typeface="Arial" charset="0"/>
        </a:defRPr>
      </a:lvl6pPr>
      <a:lvl7pPr marL="914400" algn="l" rtl="0" eaLnBrk="1" fontAlgn="base" hangingPunct="1">
        <a:spcBef>
          <a:spcPct val="0"/>
        </a:spcBef>
        <a:spcAft>
          <a:spcPct val="0"/>
        </a:spcAft>
        <a:defRPr sz="2200" b="1">
          <a:solidFill>
            <a:srgbClr val="000000"/>
          </a:solidFill>
          <a:latin typeface="Arial" charset="0"/>
        </a:defRPr>
      </a:lvl7pPr>
      <a:lvl8pPr marL="1371600" algn="l" rtl="0" eaLnBrk="1" fontAlgn="base" hangingPunct="1">
        <a:spcBef>
          <a:spcPct val="0"/>
        </a:spcBef>
        <a:spcAft>
          <a:spcPct val="0"/>
        </a:spcAft>
        <a:defRPr sz="2200" b="1">
          <a:solidFill>
            <a:srgbClr val="000000"/>
          </a:solidFill>
          <a:latin typeface="Arial" charset="0"/>
        </a:defRPr>
      </a:lvl8pPr>
      <a:lvl9pPr marL="1828800" algn="l" rtl="0" eaLnBrk="1" fontAlgn="base" hangingPunct="1">
        <a:spcBef>
          <a:spcPct val="0"/>
        </a:spcBef>
        <a:spcAft>
          <a:spcPct val="0"/>
        </a:spcAft>
        <a:defRPr sz="2200" b="1">
          <a:solidFill>
            <a:srgbClr val="000000"/>
          </a:solidFill>
          <a:latin typeface="Arial" charset="0"/>
        </a:defRPr>
      </a:lvl9pPr>
    </p:titleStyle>
    <p:bodyStyle>
      <a:lvl1pPr marL="182563" indent="-182563" algn="l" rtl="0" eaLnBrk="0" fontAlgn="base" hangingPunct="0">
        <a:lnSpc>
          <a:spcPct val="80000"/>
        </a:lnSpc>
        <a:spcBef>
          <a:spcPts val="700"/>
        </a:spcBef>
        <a:spcAft>
          <a:spcPts val="25"/>
        </a:spcAft>
        <a:buClr>
          <a:schemeClr val="accent1"/>
        </a:buClr>
        <a:buFont typeface="Arial" pitchFamily="34" charset="0"/>
        <a:buChar char="•"/>
        <a:defRPr sz="1200">
          <a:solidFill>
            <a:srgbClr val="000000"/>
          </a:solidFill>
          <a:latin typeface="+mn-lt"/>
          <a:ea typeface="MS PGothic" pitchFamily="34" charset="-128"/>
          <a:cs typeface="ＭＳ Ｐゴシック" charset="-128"/>
        </a:defRPr>
      </a:lvl1pPr>
      <a:lvl2pPr marL="365125" indent="-182563" algn="l" rtl="0" eaLnBrk="0" fontAlgn="base" hangingPunct="0">
        <a:lnSpc>
          <a:spcPct val="80000"/>
        </a:lnSpc>
        <a:spcBef>
          <a:spcPts val="700"/>
        </a:spcBef>
        <a:spcAft>
          <a:spcPts val="25"/>
        </a:spcAft>
        <a:buClr>
          <a:srgbClr val="A6A6A6"/>
        </a:buClr>
        <a:buFont typeface="Wingdings" pitchFamily="2" charset="2"/>
        <a:buChar char="§"/>
        <a:defRPr sz="1200">
          <a:solidFill>
            <a:srgbClr val="000000"/>
          </a:solidFill>
          <a:latin typeface="+mn-lt"/>
          <a:ea typeface="MS PGothic" pitchFamily="34" charset="-128"/>
        </a:defRPr>
      </a:lvl2pPr>
      <a:lvl3pPr marL="547688" indent="-182563" algn="l" rtl="0" eaLnBrk="0" fontAlgn="base" hangingPunct="0">
        <a:lnSpc>
          <a:spcPct val="80000"/>
        </a:lnSpc>
        <a:spcBef>
          <a:spcPts val="700"/>
        </a:spcBef>
        <a:spcAft>
          <a:spcPts val="25"/>
        </a:spcAft>
        <a:buClr>
          <a:schemeClr val="accent1"/>
        </a:buClr>
        <a:buFont typeface="Arial" pitchFamily="34" charset="0"/>
        <a:buChar char="•"/>
        <a:defRPr sz="1200">
          <a:solidFill>
            <a:srgbClr val="000000"/>
          </a:solidFill>
          <a:latin typeface="+mn-lt"/>
          <a:ea typeface="MS PGothic" pitchFamily="34" charset="-128"/>
        </a:defRPr>
      </a:lvl3pPr>
      <a:lvl4pPr marL="730250" indent="-182563" algn="l" rtl="0" eaLnBrk="0" fontAlgn="base" hangingPunct="0">
        <a:lnSpc>
          <a:spcPct val="80000"/>
        </a:lnSpc>
        <a:spcBef>
          <a:spcPts val="700"/>
        </a:spcBef>
        <a:spcAft>
          <a:spcPts val="25"/>
        </a:spcAft>
        <a:buClr>
          <a:srgbClr val="A6A6A6"/>
        </a:buClr>
        <a:buFont typeface="Wingdings" pitchFamily="2" charset="2"/>
        <a:buChar char="§"/>
        <a:defRPr sz="1200">
          <a:solidFill>
            <a:srgbClr val="000000"/>
          </a:solidFill>
          <a:latin typeface="+mn-lt"/>
          <a:ea typeface="MS PGothic" pitchFamily="34" charset="-128"/>
        </a:defRPr>
      </a:lvl4pPr>
      <a:lvl5pPr marL="914400" indent="-182563" algn="l" rtl="0" eaLnBrk="0" fontAlgn="base" hangingPunct="0">
        <a:lnSpc>
          <a:spcPct val="80000"/>
        </a:lnSpc>
        <a:spcBef>
          <a:spcPts val="700"/>
        </a:spcBef>
        <a:spcAft>
          <a:spcPts val="25"/>
        </a:spcAft>
        <a:buClr>
          <a:schemeClr val="accent1"/>
        </a:buClr>
        <a:buFont typeface="Arial" pitchFamily="34" charset="0"/>
        <a:buChar char="•"/>
        <a:defRPr sz="1200">
          <a:solidFill>
            <a:srgbClr val="000000"/>
          </a:solidFill>
          <a:latin typeface="+mn-lt"/>
          <a:ea typeface="MS PGothic" pitchFamily="34" charset="-128"/>
        </a:defRPr>
      </a:lvl5pPr>
      <a:lvl6pPr marL="2514600" indent="-228600" algn="l" rtl="0" eaLnBrk="1" fontAlgn="base" hangingPunct="1">
        <a:spcBef>
          <a:spcPct val="20000"/>
        </a:spcBef>
        <a:spcAft>
          <a:spcPct val="0"/>
        </a:spcAft>
        <a:buChar char="»"/>
        <a:defRPr sz="1400">
          <a:solidFill>
            <a:srgbClr val="000000"/>
          </a:solidFill>
          <a:latin typeface="+mn-lt"/>
          <a:ea typeface="ＭＳ Ｐゴシック" charset="-128"/>
        </a:defRPr>
      </a:lvl6pPr>
      <a:lvl7pPr marL="2971800" indent="-228600" algn="l" rtl="0" eaLnBrk="1" fontAlgn="base" hangingPunct="1">
        <a:spcBef>
          <a:spcPct val="20000"/>
        </a:spcBef>
        <a:spcAft>
          <a:spcPct val="0"/>
        </a:spcAft>
        <a:buChar char="»"/>
        <a:defRPr sz="1400">
          <a:solidFill>
            <a:srgbClr val="000000"/>
          </a:solidFill>
          <a:latin typeface="+mn-lt"/>
          <a:ea typeface="ＭＳ Ｐゴシック" charset="-128"/>
        </a:defRPr>
      </a:lvl7pPr>
      <a:lvl8pPr marL="3429000" indent="-228600" algn="l" rtl="0" eaLnBrk="1" fontAlgn="base" hangingPunct="1">
        <a:spcBef>
          <a:spcPct val="20000"/>
        </a:spcBef>
        <a:spcAft>
          <a:spcPct val="0"/>
        </a:spcAft>
        <a:buChar char="»"/>
        <a:defRPr sz="1400">
          <a:solidFill>
            <a:srgbClr val="000000"/>
          </a:solidFill>
          <a:latin typeface="+mn-lt"/>
          <a:ea typeface="ＭＳ Ｐゴシック" charset="-128"/>
        </a:defRPr>
      </a:lvl8pPr>
      <a:lvl9pPr marL="3886200" indent="-228600" algn="l" rtl="0" eaLnBrk="1" fontAlgn="base" hangingPunct="1">
        <a:spcBef>
          <a:spcPct val="20000"/>
        </a:spcBef>
        <a:spcAft>
          <a:spcPct val="0"/>
        </a:spcAft>
        <a:buChar char="»"/>
        <a:defRPr sz="1400">
          <a:solidFill>
            <a:srgbClr val="000000"/>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170" name="Picture 8" descr="header-2.jpg"/>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6319838"/>
            <a:ext cx="91440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p:cNvSpPr>
            <a:spLocks noGrp="1" noChangeArrowheads="1"/>
          </p:cNvSpPr>
          <p:nvPr>
            <p:ph type="title"/>
          </p:nvPr>
        </p:nvSpPr>
        <p:spPr bwMode="auto">
          <a:xfrm>
            <a:off x="322263" y="0"/>
            <a:ext cx="849788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7172" name="Rectangle 3"/>
          <p:cNvSpPr>
            <a:spLocks noGrp="1" noChangeArrowheads="1"/>
          </p:cNvSpPr>
          <p:nvPr>
            <p:ph type="body" idx="1"/>
          </p:nvPr>
        </p:nvSpPr>
        <p:spPr bwMode="auto">
          <a:xfrm>
            <a:off x="322263" y="1600200"/>
            <a:ext cx="849788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auto">
          <a:xfrm>
            <a:off x="6934200" y="6491288"/>
            <a:ext cx="2133600"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bg1"/>
                </a:solidFill>
                <a:latin typeface="Arial" pitchFamily="34" charset="0"/>
              </a:defRPr>
            </a:lvl1pPr>
          </a:lstStyle>
          <a:p>
            <a:pPr fontAlgn="base">
              <a:spcBef>
                <a:spcPct val="0"/>
              </a:spcBef>
              <a:spcAft>
                <a:spcPct val="0"/>
              </a:spcAft>
              <a:defRPr/>
            </a:pPr>
            <a:fld id="{52CC2038-023F-4DF8-A664-E29FB1E7A38E}"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258866436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Lst>
  <p:hf hdr="0" ftr="0" dt="0"/>
  <p:txStyles>
    <p:titleStyle>
      <a:lvl1pPr algn="l" rtl="0" eaLnBrk="0" fontAlgn="base" hangingPunct="0">
        <a:spcBef>
          <a:spcPct val="0"/>
        </a:spcBef>
        <a:spcAft>
          <a:spcPct val="0"/>
        </a:spcAft>
        <a:defRPr sz="2200" b="1">
          <a:solidFill>
            <a:srgbClr val="000000"/>
          </a:solidFill>
          <a:latin typeface="+mj-lt"/>
          <a:ea typeface="+mj-ea"/>
          <a:cs typeface="+mj-cs"/>
        </a:defRPr>
      </a:lvl1pPr>
      <a:lvl2pPr algn="l" rtl="0" eaLnBrk="0" fontAlgn="base" hangingPunct="0">
        <a:spcBef>
          <a:spcPct val="0"/>
        </a:spcBef>
        <a:spcAft>
          <a:spcPct val="0"/>
        </a:spcAft>
        <a:defRPr sz="2200" b="1">
          <a:solidFill>
            <a:srgbClr val="000000"/>
          </a:solidFill>
          <a:latin typeface="Arial" pitchFamily="34" charset="0"/>
        </a:defRPr>
      </a:lvl2pPr>
      <a:lvl3pPr algn="l" rtl="0" eaLnBrk="0" fontAlgn="base" hangingPunct="0">
        <a:spcBef>
          <a:spcPct val="0"/>
        </a:spcBef>
        <a:spcAft>
          <a:spcPct val="0"/>
        </a:spcAft>
        <a:defRPr sz="2200" b="1">
          <a:solidFill>
            <a:srgbClr val="000000"/>
          </a:solidFill>
          <a:latin typeface="Arial" pitchFamily="34" charset="0"/>
        </a:defRPr>
      </a:lvl3pPr>
      <a:lvl4pPr algn="l" rtl="0" eaLnBrk="0" fontAlgn="base" hangingPunct="0">
        <a:spcBef>
          <a:spcPct val="0"/>
        </a:spcBef>
        <a:spcAft>
          <a:spcPct val="0"/>
        </a:spcAft>
        <a:defRPr sz="2200" b="1">
          <a:solidFill>
            <a:srgbClr val="000000"/>
          </a:solidFill>
          <a:latin typeface="Arial" pitchFamily="34" charset="0"/>
        </a:defRPr>
      </a:lvl4pPr>
      <a:lvl5pPr algn="l" rtl="0" eaLnBrk="0" fontAlgn="base" hangingPunct="0">
        <a:spcBef>
          <a:spcPct val="0"/>
        </a:spcBef>
        <a:spcAft>
          <a:spcPct val="0"/>
        </a:spcAft>
        <a:defRPr sz="2200" b="1">
          <a:solidFill>
            <a:srgbClr val="000000"/>
          </a:solidFill>
          <a:latin typeface="Arial" pitchFamily="34" charset="0"/>
        </a:defRPr>
      </a:lvl5pPr>
      <a:lvl6pPr marL="457200" algn="l" rtl="0" fontAlgn="base">
        <a:spcBef>
          <a:spcPct val="0"/>
        </a:spcBef>
        <a:spcAft>
          <a:spcPct val="0"/>
        </a:spcAft>
        <a:defRPr sz="2200" b="1">
          <a:solidFill>
            <a:srgbClr val="000000"/>
          </a:solidFill>
          <a:latin typeface="Arial" pitchFamily="34" charset="0"/>
        </a:defRPr>
      </a:lvl6pPr>
      <a:lvl7pPr marL="914400" algn="l" rtl="0" fontAlgn="base">
        <a:spcBef>
          <a:spcPct val="0"/>
        </a:spcBef>
        <a:spcAft>
          <a:spcPct val="0"/>
        </a:spcAft>
        <a:defRPr sz="2200" b="1">
          <a:solidFill>
            <a:srgbClr val="000000"/>
          </a:solidFill>
          <a:latin typeface="Arial" pitchFamily="34" charset="0"/>
        </a:defRPr>
      </a:lvl7pPr>
      <a:lvl8pPr marL="1371600" algn="l" rtl="0" fontAlgn="base">
        <a:spcBef>
          <a:spcPct val="0"/>
        </a:spcBef>
        <a:spcAft>
          <a:spcPct val="0"/>
        </a:spcAft>
        <a:defRPr sz="2200" b="1">
          <a:solidFill>
            <a:srgbClr val="000000"/>
          </a:solidFill>
          <a:latin typeface="Arial" pitchFamily="34" charset="0"/>
        </a:defRPr>
      </a:lvl8pPr>
      <a:lvl9pPr marL="1828800" algn="l" rtl="0" fontAlgn="base">
        <a:spcBef>
          <a:spcPct val="0"/>
        </a:spcBef>
        <a:spcAft>
          <a:spcPct val="0"/>
        </a:spcAft>
        <a:defRPr sz="2200" b="1">
          <a:solidFill>
            <a:srgbClr val="000000"/>
          </a:solidFill>
          <a:latin typeface="Arial" pitchFamily="34" charset="0"/>
        </a:defRPr>
      </a:lvl9pPr>
    </p:titleStyle>
    <p:bodyStyle>
      <a:lvl1pPr marL="342900" indent="-342900" algn="l" rtl="0" eaLnBrk="0" fontAlgn="base" hangingPunct="0">
        <a:spcBef>
          <a:spcPct val="20000"/>
        </a:spcBef>
        <a:spcAft>
          <a:spcPct val="0"/>
        </a:spcAft>
        <a:buChar char="•"/>
        <a:defRPr sz="14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1400">
          <a:solidFill>
            <a:srgbClr val="000000"/>
          </a:solidFill>
          <a:latin typeface="+mn-lt"/>
        </a:defRPr>
      </a:lvl2pPr>
      <a:lvl3pPr marL="1143000" indent="-228600" algn="l" rtl="0" eaLnBrk="0" fontAlgn="base" hangingPunct="0">
        <a:spcBef>
          <a:spcPct val="20000"/>
        </a:spcBef>
        <a:spcAft>
          <a:spcPct val="0"/>
        </a:spcAft>
        <a:buChar char="•"/>
        <a:defRPr sz="1400">
          <a:solidFill>
            <a:srgbClr val="000000"/>
          </a:solidFill>
          <a:latin typeface="+mn-lt"/>
        </a:defRPr>
      </a:lvl3pPr>
      <a:lvl4pPr marL="1600200" indent="-228600" algn="l" rtl="0" eaLnBrk="0" fontAlgn="base" hangingPunct="0">
        <a:spcBef>
          <a:spcPct val="20000"/>
        </a:spcBef>
        <a:spcAft>
          <a:spcPct val="0"/>
        </a:spcAft>
        <a:buChar char="–"/>
        <a:defRPr sz="1400">
          <a:solidFill>
            <a:srgbClr val="000000"/>
          </a:solidFill>
          <a:latin typeface="+mn-lt"/>
        </a:defRPr>
      </a:lvl4pPr>
      <a:lvl5pPr marL="2057400" indent="-228600" algn="l" rtl="0" eaLnBrk="0" fontAlgn="base" hangingPunct="0">
        <a:spcBef>
          <a:spcPct val="20000"/>
        </a:spcBef>
        <a:spcAft>
          <a:spcPct val="0"/>
        </a:spcAft>
        <a:buChar char="»"/>
        <a:defRPr sz="1400">
          <a:solidFill>
            <a:srgbClr val="000000"/>
          </a:solidFill>
          <a:latin typeface="+mn-lt"/>
        </a:defRPr>
      </a:lvl5pPr>
      <a:lvl6pPr marL="2514600" indent="-228600" algn="l" rtl="0" fontAlgn="base">
        <a:spcBef>
          <a:spcPct val="20000"/>
        </a:spcBef>
        <a:spcAft>
          <a:spcPct val="0"/>
        </a:spcAft>
        <a:buChar char="»"/>
        <a:defRPr sz="1400">
          <a:solidFill>
            <a:srgbClr val="000000"/>
          </a:solidFill>
          <a:latin typeface="+mn-lt"/>
        </a:defRPr>
      </a:lvl6pPr>
      <a:lvl7pPr marL="2971800" indent="-228600" algn="l" rtl="0" fontAlgn="base">
        <a:spcBef>
          <a:spcPct val="20000"/>
        </a:spcBef>
        <a:spcAft>
          <a:spcPct val="0"/>
        </a:spcAft>
        <a:buChar char="»"/>
        <a:defRPr sz="1400">
          <a:solidFill>
            <a:srgbClr val="000000"/>
          </a:solidFill>
          <a:latin typeface="+mn-lt"/>
        </a:defRPr>
      </a:lvl7pPr>
      <a:lvl8pPr marL="3429000" indent="-228600" algn="l" rtl="0" fontAlgn="base">
        <a:spcBef>
          <a:spcPct val="20000"/>
        </a:spcBef>
        <a:spcAft>
          <a:spcPct val="0"/>
        </a:spcAft>
        <a:buChar char="»"/>
        <a:defRPr sz="1400">
          <a:solidFill>
            <a:srgbClr val="000000"/>
          </a:solidFill>
          <a:latin typeface="+mn-lt"/>
        </a:defRPr>
      </a:lvl8pPr>
      <a:lvl9pPr marL="3886200" indent="-228600" algn="l" rtl="0" fontAlgn="base">
        <a:spcBef>
          <a:spcPct val="20000"/>
        </a:spcBef>
        <a:spcAft>
          <a:spcPct val="0"/>
        </a:spcAft>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7" descr="TFAll_Logo_Stripe_70k.eps"/>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6478588"/>
            <a:ext cx="91440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22263" y="0"/>
            <a:ext cx="8497887"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322263" y="1600200"/>
            <a:ext cx="84978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TextBox 6"/>
          <p:cNvSpPr txBox="1"/>
          <p:nvPr/>
        </p:nvSpPr>
        <p:spPr>
          <a:xfrm>
            <a:off x="8750300" y="6537325"/>
            <a:ext cx="393700" cy="276225"/>
          </a:xfrm>
          <a:prstGeom prst="rect">
            <a:avLst/>
          </a:prstGeom>
          <a:noFill/>
        </p:spPr>
        <p:txBody>
          <a:bodyPr>
            <a:spAutoFit/>
          </a:bodyPr>
          <a:lstStyle>
            <a:lvl1pPr eaLnBrk="0" hangingPunct="0">
              <a:defRPr sz="1600">
                <a:solidFill>
                  <a:schemeClr val="tx1"/>
                </a:solidFill>
                <a:latin typeface="Arial" charset="0"/>
                <a:ea typeface="ＭＳ Ｐゴシック" pitchFamily="-112" charset="-128"/>
              </a:defRPr>
            </a:lvl1pPr>
            <a:lvl2pPr marL="37931725" indent="-37474525" eaLnBrk="0" hangingPunct="0">
              <a:defRPr sz="1600">
                <a:solidFill>
                  <a:schemeClr val="tx1"/>
                </a:solidFill>
                <a:latin typeface="Arial" charset="0"/>
                <a:ea typeface="ＭＳ Ｐゴシック" pitchFamily="-112" charset="-128"/>
              </a:defRPr>
            </a:lvl2pPr>
            <a:lvl3pPr eaLnBrk="0" hangingPunct="0">
              <a:defRPr sz="1600">
                <a:solidFill>
                  <a:schemeClr val="tx1"/>
                </a:solidFill>
                <a:latin typeface="Arial" charset="0"/>
                <a:ea typeface="ＭＳ Ｐゴシック" pitchFamily="-112" charset="-128"/>
              </a:defRPr>
            </a:lvl3pPr>
            <a:lvl4pPr eaLnBrk="0" hangingPunct="0">
              <a:defRPr sz="1600">
                <a:solidFill>
                  <a:schemeClr val="tx1"/>
                </a:solidFill>
                <a:latin typeface="Arial" charset="0"/>
                <a:ea typeface="ＭＳ Ｐゴシック" pitchFamily="-112" charset="-128"/>
              </a:defRPr>
            </a:lvl4pPr>
            <a:lvl5pPr eaLnBrk="0" hangingPunct="0">
              <a:defRPr sz="1600">
                <a:solidFill>
                  <a:schemeClr val="tx1"/>
                </a:solidFill>
                <a:latin typeface="Arial" charset="0"/>
                <a:ea typeface="ＭＳ Ｐゴシック" pitchFamily="-112" charset="-128"/>
              </a:defRPr>
            </a:lvl5pPr>
            <a:lvl6pPr marL="457200" eaLnBrk="0" fontAlgn="base" hangingPunct="0">
              <a:spcBef>
                <a:spcPct val="0"/>
              </a:spcBef>
              <a:spcAft>
                <a:spcPct val="0"/>
              </a:spcAft>
              <a:defRPr sz="1600">
                <a:solidFill>
                  <a:schemeClr val="tx1"/>
                </a:solidFill>
                <a:latin typeface="Arial" charset="0"/>
                <a:ea typeface="ＭＳ Ｐゴシック" pitchFamily="-112" charset="-128"/>
              </a:defRPr>
            </a:lvl6pPr>
            <a:lvl7pPr marL="914400" eaLnBrk="0" fontAlgn="base" hangingPunct="0">
              <a:spcBef>
                <a:spcPct val="0"/>
              </a:spcBef>
              <a:spcAft>
                <a:spcPct val="0"/>
              </a:spcAft>
              <a:defRPr sz="1600">
                <a:solidFill>
                  <a:schemeClr val="tx1"/>
                </a:solidFill>
                <a:latin typeface="Arial" charset="0"/>
                <a:ea typeface="ＭＳ Ｐゴシック" pitchFamily="-112" charset="-128"/>
              </a:defRPr>
            </a:lvl7pPr>
            <a:lvl8pPr marL="1371600" eaLnBrk="0" fontAlgn="base" hangingPunct="0">
              <a:spcBef>
                <a:spcPct val="0"/>
              </a:spcBef>
              <a:spcAft>
                <a:spcPct val="0"/>
              </a:spcAft>
              <a:defRPr sz="1600">
                <a:solidFill>
                  <a:schemeClr val="tx1"/>
                </a:solidFill>
                <a:latin typeface="Arial" charset="0"/>
                <a:ea typeface="ＭＳ Ｐゴシック" pitchFamily="-112" charset="-128"/>
              </a:defRPr>
            </a:lvl8pPr>
            <a:lvl9pPr marL="1828800" eaLnBrk="0" fontAlgn="base" hangingPunct="0">
              <a:spcBef>
                <a:spcPct val="0"/>
              </a:spcBef>
              <a:spcAft>
                <a:spcPct val="0"/>
              </a:spcAft>
              <a:defRPr sz="1600">
                <a:solidFill>
                  <a:schemeClr val="tx1"/>
                </a:solidFill>
                <a:latin typeface="Arial" charset="0"/>
                <a:ea typeface="ＭＳ Ｐゴシック" pitchFamily="-112" charset="-128"/>
              </a:defRPr>
            </a:lvl9pPr>
          </a:lstStyle>
          <a:p>
            <a:pPr eaLnBrk="1" fontAlgn="base" hangingPunct="1">
              <a:spcBef>
                <a:spcPct val="0"/>
              </a:spcBef>
              <a:spcAft>
                <a:spcPct val="0"/>
              </a:spcAft>
              <a:defRPr/>
            </a:pPr>
            <a:fld id="{E3606128-35CF-4769-83A0-621D601D4D37}" type="slidenum">
              <a:rPr lang="en-US" sz="1200" b="1" smtClean="0">
                <a:solidFill>
                  <a:srgbClr val="E8E5DD"/>
                </a:solidFill>
              </a:rPr>
              <a:pPr eaLnBrk="1" fontAlgn="base" hangingPunct="1">
                <a:spcBef>
                  <a:spcPct val="0"/>
                </a:spcBef>
                <a:spcAft>
                  <a:spcPct val="0"/>
                </a:spcAft>
                <a:defRPr/>
              </a:pPr>
              <a:t>‹#›</a:t>
            </a:fld>
            <a:endParaRPr lang="en-US" sz="1200" b="1" smtClean="0">
              <a:solidFill>
                <a:srgbClr val="E8E5DD"/>
              </a:solidFill>
            </a:endParaRPr>
          </a:p>
        </p:txBody>
      </p:sp>
      <p:sp>
        <p:nvSpPr>
          <p:cNvPr id="9" name="TextBox 7"/>
          <p:cNvSpPr txBox="1">
            <a:spLocks noChangeArrowheads="1"/>
          </p:cNvSpPr>
          <p:nvPr/>
        </p:nvSpPr>
        <p:spPr bwMode="auto">
          <a:xfrm>
            <a:off x="8750300" y="6537325"/>
            <a:ext cx="393700" cy="276225"/>
          </a:xfrm>
          <a:prstGeom prst="rect">
            <a:avLst/>
          </a:prstGeom>
          <a:noFill/>
          <a:ln w="9525">
            <a:noFill/>
            <a:miter lim="800000"/>
            <a:headEnd/>
            <a:tailEnd/>
          </a:ln>
        </p:spPr>
        <p:txBody>
          <a:bodyPr>
            <a:spAutoFit/>
          </a:bodyPr>
          <a:lstStyle>
            <a:lvl1pPr eaLnBrk="0" hangingPunct="0">
              <a:defRPr sz="1600">
                <a:solidFill>
                  <a:schemeClr val="tx1"/>
                </a:solidFill>
                <a:latin typeface="Arial" charset="0"/>
                <a:ea typeface="ＭＳ Ｐゴシック" pitchFamily="-112" charset="-128"/>
              </a:defRPr>
            </a:lvl1pPr>
            <a:lvl2pPr marL="37931725" indent="-37474525" eaLnBrk="0" hangingPunct="0">
              <a:defRPr sz="1600">
                <a:solidFill>
                  <a:schemeClr val="tx1"/>
                </a:solidFill>
                <a:latin typeface="Arial" charset="0"/>
                <a:ea typeface="ＭＳ Ｐゴシック" pitchFamily="-112" charset="-128"/>
              </a:defRPr>
            </a:lvl2pPr>
            <a:lvl3pPr eaLnBrk="0" hangingPunct="0">
              <a:defRPr sz="1600">
                <a:solidFill>
                  <a:schemeClr val="tx1"/>
                </a:solidFill>
                <a:latin typeface="Arial" charset="0"/>
                <a:ea typeface="ＭＳ Ｐゴシック" pitchFamily="-112" charset="-128"/>
              </a:defRPr>
            </a:lvl3pPr>
            <a:lvl4pPr eaLnBrk="0" hangingPunct="0">
              <a:defRPr sz="1600">
                <a:solidFill>
                  <a:schemeClr val="tx1"/>
                </a:solidFill>
                <a:latin typeface="Arial" charset="0"/>
                <a:ea typeface="ＭＳ Ｐゴシック" pitchFamily="-112" charset="-128"/>
              </a:defRPr>
            </a:lvl4pPr>
            <a:lvl5pPr eaLnBrk="0" hangingPunct="0">
              <a:defRPr sz="1600">
                <a:solidFill>
                  <a:schemeClr val="tx1"/>
                </a:solidFill>
                <a:latin typeface="Arial" charset="0"/>
                <a:ea typeface="ＭＳ Ｐゴシック" pitchFamily="-112" charset="-128"/>
              </a:defRPr>
            </a:lvl5pPr>
            <a:lvl6pPr marL="457200" eaLnBrk="0" fontAlgn="base" hangingPunct="0">
              <a:spcBef>
                <a:spcPct val="0"/>
              </a:spcBef>
              <a:spcAft>
                <a:spcPct val="0"/>
              </a:spcAft>
              <a:defRPr sz="1600">
                <a:solidFill>
                  <a:schemeClr val="tx1"/>
                </a:solidFill>
                <a:latin typeface="Arial" charset="0"/>
                <a:ea typeface="ＭＳ Ｐゴシック" pitchFamily="-112" charset="-128"/>
              </a:defRPr>
            </a:lvl6pPr>
            <a:lvl7pPr marL="914400" eaLnBrk="0" fontAlgn="base" hangingPunct="0">
              <a:spcBef>
                <a:spcPct val="0"/>
              </a:spcBef>
              <a:spcAft>
                <a:spcPct val="0"/>
              </a:spcAft>
              <a:defRPr sz="1600">
                <a:solidFill>
                  <a:schemeClr val="tx1"/>
                </a:solidFill>
                <a:latin typeface="Arial" charset="0"/>
                <a:ea typeface="ＭＳ Ｐゴシック" pitchFamily="-112" charset="-128"/>
              </a:defRPr>
            </a:lvl7pPr>
            <a:lvl8pPr marL="1371600" eaLnBrk="0" fontAlgn="base" hangingPunct="0">
              <a:spcBef>
                <a:spcPct val="0"/>
              </a:spcBef>
              <a:spcAft>
                <a:spcPct val="0"/>
              </a:spcAft>
              <a:defRPr sz="1600">
                <a:solidFill>
                  <a:schemeClr val="tx1"/>
                </a:solidFill>
                <a:latin typeface="Arial" charset="0"/>
                <a:ea typeface="ＭＳ Ｐゴシック" pitchFamily="-112" charset="-128"/>
              </a:defRPr>
            </a:lvl8pPr>
            <a:lvl9pPr marL="1828800" eaLnBrk="0" fontAlgn="base" hangingPunct="0">
              <a:spcBef>
                <a:spcPct val="0"/>
              </a:spcBef>
              <a:spcAft>
                <a:spcPct val="0"/>
              </a:spcAft>
              <a:defRPr sz="1600">
                <a:solidFill>
                  <a:schemeClr val="tx1"/>
                </a:solidFill>
                <a:latin typeface="Arial" charset="0"/>
                <a:ea typeface="ＭＳ Ｐゴシック" pitchFamily="-112" charset="-128"/>
              </a:defRPr>
            </a:lvl9pPr>
          </a:lstStyle>
          <a:p>
            <a:pPr eaLnBrk="1" fontAlgn="base" hangingPunct="1">
              <a:spcBef>
                <a:spcPct val="0"/>
              </a:spcBef>
              <a:spcAft>
                <a:spcPct val="0"/>
              </a:spcAft>
              <a:defRPr/>
            </a:pPr>
            <a:fld id="{88914700-9287-4AFC-97E6-D7C43C71BC6D}" type="slidenum">
              <a:rPr lang="en-US" sz="1200" b="1" smtClean="0">
                <a:solidFill>
                  <a:srgbClr val="E8E5DD"/>
                </a:solidFill>
              </a:rPr>
              <a:pPr eaLnBrk="1" fontAlgn="base" hangingPunct="1">
                <a:spcBef>
                  <a:spcPct val="0"/>
                </a:spcBef>
                <a:spcAft>
                  <a:spcPct val="0"/>
                </a:spcAft>
                <a:defRPr/>
              </a:pPr>
              <a:t>‹#›</a:t>
            </a:fld>
            <a:endParaRPr lang="en-US" sz="1200" b="1" smtClean="0">
              <a:solidFill>
                <a:srgbClr val="E8E5DD"/>
              </a:solidFill>
            </a:endParaRPr>
          </a:p>
        </p:txBody>
      </p:sp>
    </p:spTree>
    <p:extLst>
      <p:ext uri="{BB962C8B-B14F-4D97-AF65-F5344CB8AC3E}">
        <p14:creationId xmlns:p14="http://schemas.microsoft.com/office/powerpoint/2010/main" val="2656803064"/>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Lst>
  <p:hf hdr="0" ftr="0" dt="0"/>
  <p:txStyles>
    <p:titleStyle>
      <a:lvl1pPr algn="l" rtl="0" eaLnBrk="1" fontAlgn="base" hangingPunct="1">
        <a:spcBef>
          <a:spcPct val="0"/>
        </a:spcBef>
        <a:spcAft>
          <a:spcPct val="0"/>
        </a:spcAft>
        <a:defRPr sz="2200" b="1">
          <a:solidFill>
            <a:srgbClr val="000000"/>
          </a:solidFill>
          <a:latin typeface="+mj-lt"/>
          <a:ea typeface="ＭＳ Ｐゴシック" pitchFamily="34" charset="-128"/>
          <a:cs typeface="ＭＳ Ｐゴシック" charset="-128"/>
        </a:defRPr>
      </a:lvl1pPr>
      <a:lvl2pPr algn="l" rtl="0" eaLnBrk="1" fontAlgn="base" hangingPunct="1">
        <a:spcBef>
          <a:spcPct val="0"/>
        </a:spcBef>
        <a:spcAft>
          <a:spcPct val="0"/>
        </a:spcAft>
        <a:defRPr sz="2200" b="1">
          <a:solidFill>
            <a:srgbClr val="000000"/>
          </a:solidFill>
          <a:latin typeface="Arial" charset="0"/>
          <a:ea typeface="ＭＳ Ｐゴシック" pitchFamily="34" charset="-128"/>
          <a:cs typeface="ＭＳ Ｐゴシック" charset="-128"/>
        </a:defRPr>
      </a:lvl2pPr>
      <a:lvl3pPr algn="l" rtl="0" eaLnBrk="1" fontAlgn="base" hangingPunct="1">
        <a:spcBef>
          <a:spcPct val="0"/>
        </a:spcBef>
        <a:spcAft>
          <a:spcPct val="0"/>
        </a:spcAft>
        <a:defRPr sz="2200" b="1">
          <a:solidFill>
            <a:srgbClr val="000000"/>
          </a:solidFill>
          <a:latin typeface="Arial" charset="0"/>
          <a:ea typeface="ＭＳ Ｐゴシック" pitchFamily="34" charset="-128"/>
          <a:cs typeface="ＭＳ Ｐゴシック" charset="-128"/>
        </a:defRPr>
      </a:lvl3pPr>
      <a:lvl4pPr algn="l" rtl="0" eaLnBrk="1" fontAlgn="base" hangingPunct="1">
        <a:spcBef>
          <a:spcPct val="0"/>
        </a:spcBef>
        <a:spcAft>
          <a:spcPct val="0"/>
        </a:spcAft>
        <a:defRPr sz="2200" b="1">
          <a:solidFill>
            <a:srgbClr val="000000"/>
          </a:solidFill>
          <a:latin typeface="Arial" charset="0"/>
          <a:ea typeface="ＭＳ Ｐゴシック" pitchFamily="34" charset="-128"/>
          <a:cs typeface="ＭＳ Ｐゴシック" charset="-128"/>
        </a:defRPr>
      </a:lvl4pPr>
      <a:lvl5pPr algn="l" rtl="0" eaLnBrk="1" fontAlgn="base" hangingPunct="1">
        <a:spcBef>
          <a:spcPct val="0"/>
        </a:spcBef>
        <a:spcAft>
          <a:spcPct val="0"/>
        </a:spcAft>
        <a:defRPr sz="2200" b="1">
          <a:solidFill>
            <a:srgbClr val="000000"/>
          </a:solidFill>
          <a:latin typeface="Arial" charset="0"/>
          <a:ea typeface="ＭＳ Ｐゴシック" pitchFamily="34" charset="-128"/>
          <a:cs typeface="ＭＳ Ｐゴシック" charset="-128"/>
        </a:defRPr>
      </a:lvl5pPr>
      <a:lvl6pPr marL="457200" algn="l" rtl="0" eaLnBrk="1" fontAlgn="base" hangingPunct="1">
        <a:spcBef>
          <a:spcPct val="0"/>
        </a:spcBef>
        <a:spcAft>
          <a:spcPct val="0"/>
        </a:spcAft>
        <a:defRPr sz="2200" b="1">
          <a:solidFill>
            <a:srgbClr val="000000"/>
          </a:solidFill>
          <a:latin typeface="Arial" charset="0"/>
        </a:defRPr>
      </a:lvl6pPr>
      <a:lvl7pPr marL="914400" algn="l" rtl="0" eaLnBrk="1" fontAlgn="base" hangingPunct="1">
        <a:spcBef>
          <a:spcPct val="0"/>
        </a:spcBef>
        <a:spcAft>
          <a:spcPct val="0"/>
        </a:spcAft>
        <a:defRPr sz="2200" b="1">
          <a:solidFill>
            <a:srgbClr val="000000"/>
          </a:solidFill>
          <a:latin typeface="Arial" charset="0"/>
        </a:defRPr>
      </a:lvl7pPr>
      <a:lvl8pPr marL="1371600" algn="l" rtl="0" eaLnBrk="1" fontAlgn="base" hangingPunct="1">
        <a:spcBef>
          <a:spcPct val="0"/>
        </a:spcBef>
        <a:spcAft>
          <a:spcPct val="0"/>
        </a:spcAft>
        <a:defRPr sz="2200" b="1">
          <a:solidFill>
            <a:srgbClr val="000000"/>
          </a:solidFill>
          <a:latin typeface="Arial" charset="0"/>
        </a:defRPr>
      </a:lvl8pPr>
      <a:lvl9pPr marL="1828800" algn="l" rtl="0" eaLnBrk="1" fontAlgn="base" hangingPunct="1">
        <a:spcBef>
          <a:spcPct val="0"/>
        </a:spcBef>
        <a:spcAft>
          <a:spcPct val="0"/>
        </a:spcAft>
        <a:defRPr sz="2200" b="1">
          <a:solidFill>
            <a:srgbClr val="000000"/>
          </a:solidFill>
          <a:latin typeface="Arial" charset="0"/>
        </a:defRPr>
      </a:lvl9pPr>
    </p:titleStyle>
    <p:bodyStyle>
      <a:lvl1pPr marL="182563" indent="-182563" algn="l" rtl="0" eaLnBrk="1" fontAlgn="base" hangingPunct="1">
        <a:lnSpc>
          <a:spcPct val="80000"/>
        </a:lnSpc>
        <a:spcBef>
          <a:spcPts val="700"/>
        </a:spcBef>
        <a:spcAft>
          <a:spcPts val="25"/>
        </a:spcAft>
        <a:buClr>
          <a:schemeClr val="accent1"/>
        </a:buClr>
        <a:buFont typeface="Arial" charset="0"/>
        <a:buChar char="•"/>
        <a:defRPr sz="1200">
          <a:solidFill>
            <a:srgbClr val="000000"/>
          </a:solidFill>
          <a:latin typeface="+mn-lt"/>
          <a:ea typeface="ＭＳ Ｐゴシック" pitchFamily="34" charset="-128"/>
          <a:cs typeface="ＭＳ Ｐゴシック" charset="-128"/>
        </a:defRPr>
      </a:lvl1pPr>
      <a:lvl2pPr marL="365125" indent="-182563" algn="l" rtl="0" eaLnBrk="1" fontAlgn="base" hangingPunct="1">
        <a:lnSpc>
          <a:spcPct val="80000"/>
        </a:lnSpc>
        <a:spcBef>
          <a:spcPts val="700"/>
        </a:spcBef>
        <a:spcAft>
          <a:spcPts val="25"/>
        </a:spcAft>
        <a:buClr>
          <a:schemeClr val="accent1"/>
        </a:buClr>
        <a:buFont typeface="Arial" charset="0"/>
        <a:buChar char="•"/>
        <a:defRPr sz="1200">
          <a:solidFill>
            <a:srgbClr val="000000"/>
          </a:solidFill>
          <a:latin typeface="+mn-lt"/>
          <a:ea typeface="ＭＳ Ｐゴシック" pitchFamily="34" charset="-128"/>
        </a:defRPr>
      </a:lvl2pPr>
      <a:lvl3pPr marL="547688" indent="-182563" algn="l" rtl="0" eaLnBrk="1" fontAlgn="base" hangingPunct="1">
        <a:lnSpc>
          <a:spcPct val="80000"/>
        </a:lnSpc>
        <a:spcBef>
          <a:spcPts val="700"/>
        </a:spcBef>
        <a:spcAft>
          <a:spcPts val="25"/>
        </a:spcAft>
        <a:buClr>
          <a:schemeClr val="accent1"/>
        </a:buClr>
        <a:buFont typeface="Arial" charset="0"/>
        <a:buChar char="•"/>
        <a:defRPr sz="1200">
          <a:solidFill>
            <a:srgbClr val="000000"/>
          </a:solidFill>
          <a:latin typeface="+mn-lt"/>
          <a:ea typeface="ＭＳ Ｐゴシック" pitchFamily="34" charset="-128"/>
        </a:defRPr>
      </a:lvl3pPr>
      <a:lvl4pPr marL="730250" indent="-182563" algn="l" rtl="0" eaLnBrk="1" fontAlgn="base" hangingPunct="1">
        <a:lnSpc>
          <a:spcPct val="80000"/>
        </a:lnSpc>
        <a:spcBef>
          <a:spcPts val="700"/>
        </a:spcBef>
        <a:spcAft>
          <a:spcPts val="25"/>
        </a:spcAft>
        <a:buClr>
          <a:schemeClr val="accent1"/>
        </a:buClr>
        <a:buFont typeface="Arial" charset="0"/>
        <a:buChar char="•"/>
        <a:defRPr sz="1200">
          <a:solidFill>
            <a:srgbClr val="000000"/>
          </a:solidFill>
          <a:latin typeface="+mn-lt"/>
          <a:ea typeface="ＭＳ Ｐゴシック" pitchFamily="34" charset="-128"/>
        </a:defRPr>
      </a:lvl4pPr>
      <a:lvl5pPr marL="914400" indent="-182563" algn="l" rtl="0" eaLnBrk="1" fontAlgn="base" hangingPunct="1">
        <a:lnSpc>
          <a:spcPct val="80000"/>
        </a:lnSpc>
        <a:spcBef>
          <a:spcPts val="700"/>
        </a:spcBef>
        <a:spcAft>
          <a:spcPts val="25"/>
        </a:spcAft>
        <a:buClr>
          <a:schemeClr val="accent1"/>
        </a:buClr>
        <a:buFont typeface="Arial" charset="0"/>
        <a:buChar char="•"/>
        <a:defRPr sz="1200">
          <a:solidFill>
            <a:srgbClr val="000000"/>
          </a:solidFill>
          <a:latin typeface="+mn-lt"/>
          <a:ea typeface="ＭＳ Ｐゴシック" pitchFamily="34" charset="-128"/>
        </a:defRPr>
      </a:lvl5pPr>
      <a:lvl6pPr marL="2514600" indent="-228600" algn="l" rtl="0" eaLnBrk="1" fontAlgn="base" hangingPunct="1">
        <a:spcBef>
          <a:spcPct val="20000"/>
        </a:spcBef>
        <a:spcAft>
          <a:spcPct val="0"/>
        </a:spcAft>
        <a:buChar char="»"/>
        <a:defRPr sz="1400">
          <a:solidFill>
            <a:srgbClr val="000000"/>
          </a:solidFill>
          <a:latin typeface="+mn-lt"/>
          <a:ea typeface="ＭＳ Ｐゴシック" charset="-128"/>
        </a:defRPr>
      </a:lvl6pPr>
      <a:lvl7pPr marL="2971800" indent="-228600" algn="l" rtl="0" eaLnBrk="1" fontAlgn="base" hangingPunct="1">
        <a:spcBef>
          <a:spcPct val="20000"/>
        </a:spcBef>
        <a:spcAft>
          <a:spcPct val="0"/>
        </a:spcAft>
        <a:buChar char="»"/>
        <a:defRPr sz="1400">
          <a:solidFill>
            <a:srgbClr val="000000"/>
          </a:solidFill>
          <a:latin typeface="+mn-lt"/>
          <a:ea typeface="ＭＳ Ｐゴシック" charset="-128"/>
        </a:defRPr>
      </a:lvl7pPr>
      <a:lvl8pPr marL="3429000" indent="-228600" algn="l" rtl="0" eaLnBrk="1" fontAlgn="base" hangingPunct="1">
        <a:spcBef>
          <a:spcPct val="20000"/>
        </a:spcBef>
        <a:spcAft>
          <a:spcPct val="0"/>
        </a:spcAft>
        <a:buChar char="»"/>
        <a:defRPr sz="1400">
          <a:solidFill>
            <a:srgbClr val="000000"/>
          </a:solidFill>
          <a:latin typeface="+mn-lt"/>
          <a:ea typeface="ＭＳ Ｐゴシック" charset="-128"/>
        </a:defRPr>
      </a:lvl8pPr>
      <a:lvl9pPr marL="3886200" indent="-228600" algn="l" rtl="0" eaLnBrk="1" fontAlgn="base" hangingPunct="1">
        <a:spcBef>
          <a:spcPct val="20000"/>
        </a:spcBef>
        <a:spcAft>
          <a:spcPct val="0"/>
        </a:spcAft>
        <a:buChar char="»"/>
        <a:defRPr sz="1400">
          <a:solidFill>
            <a:srgbClr val="000000"/>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8" descr="header-2.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319838"/>
            <a:ext cx="91440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22263" y="0"/>
            <a:ext cx="849788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322263" y="1600200"/>
            <a:ext cx="849788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auto">
          <a:xfrm>
            <a:off x="6934200" y="6491288"/>
            <a:ext cx="2133600"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b="0">
                <a:solidFill>
                  <a:schemeClr val="bg1"/>
                </a:solidFill>
                <a:latin typeface="Arial" pitchFamily="34" charset="0"/>
              </a:defRPr>
            </a:lvl1pPr>
          </a:lstStyle>
          <a:p>
            <a:pPr fontAlgn="base">
              <a:spcBef>
                <a:spcPct val="0"/>
              </a:spcBef>
              <a:spcAft>
                <a:spcPct val="0"/>
              </a:spcAft>
              <a:defRPr/>
            </a:pPr>
            <a:fld id="{DF327A46-0FA2-4A20-B6CA-357861C140BB}" type="slidenum">
              <a:rPr lang="en-US" sz="1000">
                <a:solidFill>
                  <a:srgbClr val="FFFFFF"/>
                </a:solidFill>
              </a:rPr>
              <a:pPr fontAlgn="base">
                <a:spcBef>
                  <a:spcPct val="0"/>
                </a:spcBef>
                <a:spcAft>
                  <a:spcPct val="0"/>
                </a:spcAft>
                <a:defRPr/>
              </a:pPr>
              <a:t>‹#›</a:t>
            </a:fld>
            <a:endParaRPr lang="en-US" sz="1000">
              <a:solidFill>
                <a:srgbClr val="FFFFFF"/>
              </a:solidFill>
            </a:endParaRPr>
          </a:p>
        </p:txBody>
      </p:sp>
    </p:spTree>
    <p:extLst>
      <p:ext uri="{BB962C8B-B14F-4D97-AF65-F5344CB8AC3E}">
        <p14:creationId xmlns:p14="http://schemas.microsoft.com/office/powerpoint/2010/main" val="2121441159"/>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hf hdr="0" ftr="0" dt="0"/>
  <p:txStyles>
    <p:titleStyle>
      <a:lvl1pPr algn="l" rtl="0" eaLnBrk="0" fontAlgn="base" hangingPunct="0">
        <a:spcBef>
          <a:spcPct val="0"/>
        </a:spcBef>
        <a:spcAft>
          <a:spcPct val="0"/>
        </a:spcAft>
        <a:defRPr sz="2200" b="1">
          <a:solidFill>
            <a:srgbClr val="000000"/>
          </a:solidFill>
          <a:latin typeface="+mj-lt"/>
          <a:ea typeface="+mj-ea"/>
          <a:cs typeface="+mj-cs"/>
        </a:defRPr>
      </a:lvl1pPr>
      <a:lvl2pPr algn="l" rtl="0" eaLnBrk="0" fontAlgn="base" hangingPunct="0">
        <a:spcBef>
          <a:spcPct val="0"/>
        </a:spcBef>
        <a:spcAft>
          <a:spcPct val="0"/>
        </a:spcAft>
        <a:defRPr sz="2200" b="1">
          <a:solidFill>
            <a:srgbClr val="000000"/>
          </a:solidFill>
          <a:latin typeface="Arial" pitchFamily="34" charset="0"/>
        </a:defRPr>
      </a:lvl2pPr>
      <a:lvl3pPr algn="l" rtl="0" eaLnBrk="0" fontAlgn="base" hangingPunct="0">
        <a:spcBef>
          <a:spcPct val="0"/>
        </a:spcBef>
        <a:spcAft>
          <a:spcPct val="0"/>
        </a:spcAft>
        <a:defRPr sz="2200" b="1">
          <a:solidFill>
            <a:srgbClr val="000000"/>
          </a:solidFill>
          <a:latin typeface="Arial" pitchFamily="34" charset="0"/>
        </a:defRPr>
      </a:lvl3pPr>
      <a:lvl4pPr algn="l" rtl="0" eaLnBrk="0" fontAlgn="base" hangingPunct="0">
        <a:spcBef>
          <a:spcPct val="0"/>
        </a:spcBef>
        <a:spcAft>
          <a:spcPct val="0"/>
        </a:spcAft>
        <a:defRPr sz="2200" b="1">
          <a:solidFill>
            <a:srgbClr val="000000"/>
          </a:solidFill>
          <a:latin typeface="Arial" pitchFamily="34" charset="0"/>
        </a:defRPr>
      </a:lvl4pPr>
      <a:lvl5pPr algn="l" rtl="0" eaLnBrk="0" fontAlgn="base" hangingPunct="0">
        <a:spcBef>
          <a:spcPct val="0"/>
        </a:spcBef>
        <a:spcAft>
          <a:spcPct val="0"/>
        </a:spcAft>
        <a:defRPr sz="2200" b="1">
          <a:solidFill>
            <a:srgbClr val="000000"/>
          </a:solidFill>
          <a:latin typeface="Arial" pitchFamily="34" charset="0"/>
        </a:defRPr>
      </a:lvl5pPr>
      <a:lvl6pPr marL="457200" algn="l" rtl="0" fontAlgn="base">
        <a:spcBef>
          <a:spcPct val="0"/>
        </a:spcBef>
        <a:spcAft>
          <a:spcPct val="0"/>
        </a:spcAft>
        <a:defRPr sz="2200" b="1">
          <a:solidFill>
            <a:srgbClr val="000000"/>
          </a:solidFill>
          <a:latin typeface="Arial" pitchFamily="34" charset="0"/>
        </a:defRPr>
      </a:lvl6pPr>
      <a:lvl7pPr marL="914400" algn="l" rtl="0" fontAlgn="base">
        <a:spcBef>
          <a:spcPct val="0"/>
        </a:spcBef>
        <a:spcAft>
          <a:spcPct val="0"/>
        </a:spcAft>
        <a:defRPr sz="2200" b="1">
          <a:solidFill>
            <a:srgbClr val="000000"/>
          </a:solidFill>
          <a:latin typeface="Arial" pitchFamily="34" charset="0"/>
        </a:defRPr>
      </a:lvl7pPr>
      <a:lvl8pPr marL="1371600" algn="l" rtl="0" fontAlgn="base">
        <a:spcBef>
          <a:spcPct val="0"/>
        </a:spcBef>
        <a:spcAft>
          <a:spcPct val="0"/>
        </a:spcAft>
        <a:defRPr sz="2200" b="1">
          <a:solidFill>
            <a:srgbClr val="000000"/>
          </a:solidFill>
          <a:latin typeface="Arial" pitchFamily="34" charset="0"/>
        </a:defRPr>
      </a:lvl8pPr>
      <a:lvl9pPr marL="1828800" algn="l" rtl="0" fontAlgn="base">
        <a:spcBef>
          <a:spcPct val="0"/>
        </a:spcBef>
        <a:spcAft>
          <a:spcPct val="0"/>
        </a:spcAft>
        <a:defRPr sz="2200" b="1">
          <a:solidFill>
            <a:srgbClr val="000000"/>
          </a:solidFill>
          <a:latin typeface="Arial" pitchFamily="34" charset="0"/>
        </a:defRPr>
      </a:lvl9pPr>
    </p:titleStyle>
    <p:bodyStyle>
      <a:lvl1pPr marL="342900" indent="-342900" algn="l" rtl="0" eaLnBrk="0" fontAlgn="base" hangingPunct="0">
        <a:spcBef>
          <a:spcPct val="20000"/>
        </a:spcBef>
        <a:spcAft>
          <a:spcPct val="0"/>
        </a:spcAft>
        <a:buChar char="•"/>
        <a:defRPr sz="14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1400">
          <a:solidFill>
            <a:srgbClr val="000000"/>
          </a:solidFill>
          <a:latin typeface="+mn-lt"/>
        </a:defRPr>
      </a:lvl2pPr>
      <a:lvl3pPr marL="1143000" indent="-228600" algn="l" rtl="0" eaLnBrk="0" fontAlgn="base" hangingPunct="0">
        <a:spcBef>
          <a:spcPct val="20000"/>
        </a:spcBef>
        <a:spcAft>
          <a:spcPct val="0"/>
        </a:spcAft>
        <a:buChar char="•"/>
        <a:defRPr sz="1400">
          <a:solidFill>
            <a:srgbClr val="000000"/>
          </a:solidFill>
          <a:latin typeface="+mn-lt"/>
        </a:defRPr>
      </a:lvl3pPr>
      <a:lvl4pPr marL="1600200" indent="-228600" algn="l" rtl="0" eaLnBrk="0" fontAlgn="base" hangingPunct="0">
        <a:spcBef>
          <a:spcPct val="20000"/>
        </a:spcBef>
        <a:spcAft>
          <a:spcPct val="0"/>
        </a:spcAft>
        <a:buChar char="–"/>
        <a:defRPr sz="1400">
          <a:solidFill>
            <a:srgbClr val="000000"/>
          </a:solidFill>
          <a:latin typeface="+mn-lt"/>
        </a:defRPr>
      </a:lvl4pPr>
      <a:lvl5pPr marL="2057400" indent="-228600" algn="l" rtl="0" eaLnBrk="0" fontAlgn="base" hangingPunct="0">
        <a:spcBef>
          <a:spcPct val="20000"/>
        </a:spcBef>
        <a:spcAft>
          <a:spcPct val="0"/>
        </a:spcAft>
        <a:buChar char="»"/>
        <a:defRPr sz="1400">
          <a:solidFill>
            <a:srgbClr val="000000"/>
          </a:solidFill>
          <a:latin typeface="+mn-lt"/>
        </a:defRPr>
      </a:lvl5pPr>
      <a:lvl6pPr marL="2514600" indent="-228600" algn="l" rtl="0" fontAlgn="base">
        <a:spcBef>
          <a:spcPct val="20000"/>
        </a:spcBef>
        <a:spcAft>
          <a:spcPct val="0"/>
        </a:spcAft>
        <a:buChar char="»"/>
        <a:defRPr sz="1400">
          <a:solidFill>
            <a:srgbClr val="000000"/>
          </a:solidFill>
          <a:latin typeface="+mn-lt"/>
        </a:defRPr>
      </a:lvl6pPr>
      <a:lvl7pPr marL="2971800" indent="-228600" algn="l" rtl="0" fontAlgn="base">
        <a:spcBef>
          <a:spcPct val="20000"/>
        </a:spcBef>
        <a:spcAft>
          <a:spcPct val="0"/>
        </a:spcAft>
        <a:buChar char="»"/>
        <a:defRPr sz="1400">
          <a:solidFill>
            <a:srgbClr val="000000"/>
          </a:solidFill>
          <a:latin typeface="+mn-lt"/>
        </a:defRPr>
      </a:lvl7pPr>
      <a:lvl8pPr marL="3429000" indent="-228600" algn="l" rtl="0" fontAlgn="base">
        <a:spcBef>
          <a:spcPct val="20000"/>
        </a:spcBef>
        <a:spcAft>
          <a:spcPct val="0"/>
        </a:spcAft>
        <a:buChar char="»"/>
        <a:defRPr sz="1400">
          <a:solidFill>
            <a:srgbClr val="000000"/>
          </a:solidFill>
          <a:latin typeface="+mn-lt"/>
        </a:defRPr>
      </a:lvl8pPr>
      <a:lvl9pPr marL="3886200" indent="-228600" algn="l" rtl="0" fontAlgn="base">
        <a:spcBef>
          <a:spcPct val="20000"/>
        </a:spcBef>
        <a:spcAft>
          <a:spcPct val="0"/>
        </a:spcAft>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170" name="Picture 8" descr="header-2.jpg"/>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6319838"/>
            <a:ext cx="91440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p:cNvSpPr>
            <a:spLocks noGrp="1" noChangeArrowheads="1"/>
          </p:cNvSpPr>
          <p:nvPr>
            <p:ph type="title"/>
          </p:nvPr>
        </p:nvSpPr>
        <p:spPr bwMode="auto">
          <a:xfrm>
            <a:off x="322263" y="0"/>
            <a:ext cx="849788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7172" name="Rectangle 3"/>
          <p:cNvSpPr>
            <a:spLocks noGrp="1" noChangeArrowheads="1"/>
          </p:cNvSpPr>
          <p:nvPr>
            <p:ph type="body" idx="1"/>
          </p:nvPr>
        </p:nvSpPr>
        <p:spPr bwMode="auto">
          <a:xfrm>
            <a:off x="322263" y="1600200"/>
            <a:ext cx="849788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auto">
          <a:xfrm>
            <a:off x="6934200" y="6491288"/>
            <a:ext cx="2133600"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bg1"/>
                </a:solidFill>
                <a:latin typeface="Arial" pitchFamily="34" charset="0"/>
              </a:defRPr>
            </a:lvl1pPr>
          </a:lstStyle>
          <a:p>
            <a:pPr fontAlgn="base">
              <a:spcBef>
                <a:spcPct val="0"/>
              </a:spcBef>
              <a:spcAft>
                <a:spcPct val="0"/>
              </a:spcAft>
              <a:defRPr/>
            </a:pPr>
            <a:fld id="{52CC2038-023F-4DF8-A664-E29FB1E7A38E}"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118030151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 id="2147483765" r:id="rId18"/>
  </p:sldLayoutIdLst>
  <p:hf hdr="0" ftr="0" dt="0"/>
  <p:txStyles>
    <p:titleStyle>
      <a:lvl1pPr algn="l" rtl="0" eaLnBrk="0" fontAlgn="base" hangingPunct="0">
        <a:spcBef>
          <a:spcPct val="0"/>
        </a:spcBef>
        <a:spcAft>
          <a:spcPct val="0"/>
        </a:spcAft>
        <a:defRPr sz="2200" b="1">
          <a:solidFill>
            <a:srgbClr val="000000"/>
          </a:solidFill>
          <a:latin typeface="+mj-lt"/>
          <a:ea typeface="+mj-ea"/>
          <a:cs typeface="+mj-cs"/>
        </a:defRPr>
      </a:lvl1pPr>
      <a:lvl2pPr algn="l" rtl="0" eaLnBrk="0" fontAlgn="base" hangingPunct="0">
        <a:spcBef>
          <a:spcPct val="0"/>
        </a:spcBef>
        <a:spcAft>
          <a:spcPct val="0"/>
        </a:spcAft>
        <a:defRPr sz="2200" b="1">
          <a:solidFill>
            <a:srgbClr val="000000"/>
          </a:solidFill>
          <a:latin typeface="Arial" pitchFamily="34" charset="0"/>
        </a:defRPr>
      </a:lvl2pPr>
      <a:lvl3pPr algn="l" rtl="0" eaLnBrk="0" fontAlgn="base" hangingPunct="0">
        <a:spcBef>
          <a:spcPct val="0"/>
        </a:spcBef>
        <a:spcAft>
          <a:spcPct val="0"/>
        </a:spcAft>
        <a:defRPr sz="2200" b="1">
          <a:solidFill>
            <a:srgbClr val="000000"/>
          </a:solidFill>
          <a:latin typeface="Arial" pitchFamily="34" charset="0"/>
        </a:defRPr>
      </a:lvl3pPr>
      <a:lvl4pPr algn="l" rtl="0" eaLnBrk="0" fontAlgn="base" hangingPunct="0">
        <a:spcBef>
          <a:spcPct val="0"/>
        </a:spcBef>
        <a:spcAft>
          <a:spcPct val="0"/>
        </a:spcAft>
        <a:defRPr sz="2200" b="1">
          <a:solidFill>
            <a:srgbClr val="000000"/>
          </a:solidFill>
          <a:latin typeface="Arial" pitchFamily="34" charset="0"/>
        </a:defRPr>
      </a:lvl4pPr>
      <a:lvl5pPr algn="l" rtl="0" eaLnBrk="0" fontAlgn="base" hangingPunct="0">
        <a:spcBef>
          <a:spcPct val="0"/>
        </a:spcBef>
        <a:spcAft>
          <a:spcPct val="0"/>
        </a:spcAft>
        <a:defRPr sz="2200" b="1">
          <a:solidFill>
            <a:srgbClr val="000000"/>
          </a:solidFill>
          <a:latin typeface="Arial" pitchFamily="34" charset="0"/>
        </a:defRPr>
      </a:lvl5pPr>
      <a:lvl6pPr marL="457200" algn="l" rtl="0" fontAlgn="base">
        <a:spcBef>
          <a:spcPct val="0"/>
        </a:spcBef>
        <a:spcAft>
          <a:spcPct val="0"/>
        </a:spcAft>
        <a:defRPr sz="2200" b="1">
          <a:solidFill>
            <a:srgbClr val="000000"/>
          </a:solidFill>
          <a:latin typeface="Arial" pitchFamily="34" charset="0"/>
        </a:defRPr>
      </a:lvl6pPr>
      <a:lvl7pPr marL="914400" algn="l" rtl="0" fontAlgn="base">
        <a:spcBef>
          <a:spcPct val="0"/>
        </a:spcBef>
        <a:spcAft>
          <a:spcPct val="0"/>
        </a:spcAft>
        <a:defRPr sz="2200" b="1">
          <a:solidFill>
            <a:srgbClr val="000000"/>
          </a:solidFill>
          <a:latin typeface="Arial" pitchFamily="34" charset="0"/>
        </a:defRPr>
      </a:lvl7pPr>
      <a:lvl8pPr marL="1371600" algn="l" rtl="0" fontAlgn="base">
        <a:spcBef>
          <a:spcPct val="0"/>
        </a:spcBef>
        <a:spcAft>
          <a:spcPct val="0"/>
        </a:spcAft>
        <a:defRPr sz="2200" b="1">
          <a:solidFill>
            <a:srgbClr val="000000"/>
          </a:solidFill>
          <a:latin typeface="Arial" pitchFamily="34" charset="0"/>
        </a:defRPr>
      </a:lvl8pPr>
      <a:lvl9pPr marL="1828800" algn="l" rtl="0" fontAlgn="base">
        <a:spcBef>
          <a:spcPct val="0"/>
        </a:spcBef>
        <a:spcAft>
          <a:spcPct val="0"/>
        </a:spcAft>
        <a:defRPr sz="2200" b="1">
          <a:solidFill>
            <a:srgbClr val="000000"/>
          </a:solidFill>
          <a:latin typeface="Arial" pitchFamily="34" charset="0"/>
        </a:defRPr>
      </a:lvl9pPr>
    </p:titleStyle>
    <p:bodyStyle>
      <a:lvl1pPr marL="342900" indent="-342900" algn="l" rtl="0" eaLnBrk="0" fontAlgn="base" hangingPunct="0">
        <a:spcBef>
          <a:spcPct val="20000"/>
        </a:spcBef>
        <a:spcAft>
          <a:spcPct val="0"/>
        </a:spcAft>
        <a:buChar char="•"/>
        <a:defRPr sz="14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1400">
          <a:solidFill>
            <a:srgbClr val="000000"/>
          </a:solidFill>
          <a:latin typeface="+mn-lt"/>
        </a:defRPr>
      </a:lvl2pPr>
      <a:lvl3pPr marL="1143000" indent="-228600" algn="l" rtl="0" eaLnBrk="0" fontAlgn="base" hangingPunct="0">
        <a:spcBef>
          <a:spcPct val="20000"/>
        </a:spcBef>
        <a:spcAft>
          <a:spcPct val="0"/>
        </a:spcAft>
        <a:buChar char="•"/>
        <a:defRPr sz="1400">
          <a:solidFill>
            <a:srgbClr val="000000"/>
          </a:solidFill>
          <a:latin typeface="+mn-lt"/>
        </a:defRPr>
      </a:lvl3pPr>
      <a:lvl4pPr marL="1600200" indent="-228600" algn="l" rtl="0" eaLnBrk="0" fontAlgn="base" hangingPunct="0">
        <a:spcBef>
          <a:spcPct val="20000"/>
        </a:spcBef>
        <a:spcAft>
          <a:spcPct val="0"/>
        </a:spcAft>
        <a:buChar char="–"/>
        <a:defRPr sz="1400">
          <a:solidFill>
            <a:srgbClr val="000000"/>
          </a:solidFill>
          <a:latin typeface="+mn-lt"/>
        </a:defRPr>
      </a:lvl4pPr>
      <a:lvl5pPr marL="2057400" indent="-228600" algn="l" rtl="0" eaLnBrk="0" fontAlgn="base" hangingPunct="0">
        <a:spcBef>
          <a:spcPct val="20000"/>
        </a:spcBef>
        <a:spcAft>
          <a:spcPct val="0"/>
        </a:spcAft>
        <a:buChar char="»"/>
        <a:defRPr sz="1400">
          <a:solidFill>
            <a:srgbClr val="000000"/>
          </a:solidFill>
          <a:latin typeface="+mn-lt"/>
        </a:defRPr>
      </a:lvl5pPr>
      <a:lvl6pPr marL="2514600" indent="-228600" algn="l" rtl="0" fontAlgn="base">
        <a:spcBef>
          <a:spcPct val="20000"/>
        </a:spcBef>
        <a:spcAft>
          <a:spcPct val="0"/>
        </a:spcAft>
        <a:buChar char="»"/>
        <a:defRPr sz="1400">
          <a:solidFill>
            <a:srgbClr val="000000"/>
          </a:solidFill>
          <a:latin typeface="+mn-lt"/>
        </a:defRPr>
      </a:lvl6pPr>
      <a:lvl7pPr marL="2971800" indent="-228600" algn="l" rtl="0" fontAlgn="base">
        <a:spcBef>
          <a:spcPct val="20000"/>
        </a:spcBef>
        <a:spcAft>
          <a:spcPct val="0"/>
        </a:spcAft>
        <a:buChar char="»"/>
        <a:defRPr sz="1400">
          <a:solidFill>
            <a:srgbClr val="000000"/>
          </a:solidFill>
          <a:latin typeface="+mn-lt"/>
        </a:defRPr>
      </a:lvl7pPr>
      <a:lvl8pPr marL="3429000" indent="-228600" algn="l" rtl="0" fontAlgn="base">
        <a:spcBef>
          <a:spcPct val="20000"/>
        </a:spcBef>
        <a:spcAft>
          <a:spcPct val="0"/>
        </a:spcAft>
        <a:buChar char="»"/>
        <a:defRPr sz="1400">
          <a:solidFill>
            <a:srgbClr val="000000"/>
          </a:solidFill>
          <a:latin typeface="+mn-lt"/>
        </a:defRPr>
      </a:lvl8pPr>
      <a:lvl9pPr marL="3886200" indent="-228600" algn="l" rtl="0" fontAlgn="base">
        <a:spcBef>
          <a:spcPct val="20000"/>
        </a:spcBef>
        <a:spcAft>
          <a:spcPct val="0"/>
        </a:spcAft>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5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5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6.xml"/><Relationship Id="rId1" Type="http://schemas.openxmlformats.org/officeDocument/2006/relationships/slideLayout" Target="../slideLayouts/slideLayout6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teachforall.box.com/s/jmslyx8zep6ki8tq7xolb4t9jn1ywqw8" TargetMode="External"/><Relationship Id="rId2" Type="http://schemas.openxmlformats.org/officeDocument/2006/relationships/notesSlide" Target="../notesSlides/notesSlide28.xml"/><Relationship Id="rId1" Type="http://schemas.openxmlformats.org/officeDocument/2006/relationships/slideLayout" Target="../slideLayouts/slideLayout67.xml"/><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9.xml"/><Relationship Id="rId1" Type="http://schemas.openxmlformats.org/officeDocument/2006/relationships/slideLayout" Target="../slideLayouts/slideLayout8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giglady.com/wp-content/uploads/2014/12/thumbsup.jpg" TargetMode="External"/><Relationship Id="rId2" Type="http://schemas.openxmlformats.org/officeDocument/2006/relationships/notesSlide" Target="../notesSlides/notesSlide3.xml"/><Relationship Id="rId1" Type="http://schemas.openxmlformats.org/officeDocument/2006/relationships/slideLayout" Target="../slideLayouts/slideLayout29.xml"/><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3.xml"/></Relationships>
</file>

<file path=ppt/slides/_rels/slide3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hyperlink" Target="https://teachforall.box.com/s/o5hofuh3awqdilj6t68hivl45kysps79" TargetMode="Externa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33.xml"/><Relationship Id="rId17" Type="http://schemas.openxmlformats.org/officeDocument/2006/relationships/image" Target="../media/image16.jpg"/><Relationship Id="rId2" Type="http://schemas.openxmlformats.org/officeDocument/2006/relationships/tags" Target="../tags/tag2.xml"/><Relationship Id="rId16" Type="http://schemas.openxmlformats.org/officeDocument/2006/relationships/hyperlink" Target="https://teachforall.box.com/s/gcftbpaft9uqbg0xukds" TargetMode="Externa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7.xml"/><Relationship Id="rId5" Type="http://schemas.openxmlformats.org/officeDocument/2006/relationships/tags" Target="../tags/tag5.xml"/><Relationship Id="rId15" Type="http://schemas.openxmlformats.org/officeDocument/2006/relationships/hyperlink" Target="https://teachforall.box.com/s/mu80o04nermhkgs9ugt07n75qhw7823a" TargetMode="Externa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hyperlink" Target="https://teachforall.box.com/s/djy14tcr4ynda2ahc3or48zdmnhuaygq"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teachforall.box.com/s/812ivr1fn9dxjgdb4g0164mofv7ytc00"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hyperlink" Target="https://teachforall.box.com/s/splswbnuqaygrqfqntuuas0rctux9a5y"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portal.teachforall.org/guest/aeshk3meggnzyi65"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hyperlink" Target="https://teachforall.box.com/s/r0p468lmw15b424dq5v2hilmlpp0q4x2"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3" Type="http://schemas.openxmlformats.org/officeDocument/2006/relationships/tags" Target="../tags/tag23.xml"/><Relationship Id="rId18" Type="http://schemas.openxmlformats.org/officeDocument/2006/relationships/tags" Target="../tags/tag28.xml"/><Relationship Id="rId26" Type="http://schemas.openxmlformats.org/officeDocument/2006/relationships/tags" Target="../tags/tag36.xml"/><Relationship Id="rId39" Type="http://schemas.openxmlformats.org/officeDocument/2006/relationships/tags" Target="../tags/tag49.xml"/><Relationship Id="rId21" Type="http://schemas.openxmlformats.org/officeDocument/2006/relationships/tags" Target="../tags/tag31.xml"/><Relationship Id="rId34" Type="http://schemas.openxmlformats.org/officeDocument/2006/relationships/tags" Target="../tags/tag44.xml"/><Relationship Id="rId42" Type="http://schemas.openxmlformats.org/officeDocument/2006/relationships/tags" Target="../tags/tag52.xml"/><Relationship Id="rId7" Type="http://schemas.openxmlformats.org/officeDocument/2006/relationships/tags" Target="../tags/tag17.xml"/><Relationship Id="rId2" Type="http://schemas.openxmlformats.org/officeDocument/2006/relationships/tags" Target="../tags/tag12.xml"/><Relationship Id="rId16" Type="http://schemas.openxmlformats.org/officeDocument/2006/relationships/tags" Target="../tags/tag26.xml"/><Relationship Id="rId29" Type="http://schemas.openxmlformats.org/officeDocument/2006/relationships/tags" Target="../tags/tag39.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24" Type="http://schemas.openxmlformats.org/officeDocument/2006/relationships/tags" Target="../tags/tag34.xml"/><Relationship Id="rId32" Type="http://schemas.openxmlformats.org/officeDocument/2006/relationships/tags" Target="../tags/tag42.xml"/><Relationship Id="rId37" Type="http://schemas.openxmlformats.org/officeDocument/2006/relationships/tags" Target="../tags/tag47.xml"/><Relationship Id="rId40" Type="http://schemas.openxmlformats.org/officeDocument/2006/relationships/tags" Target="../tags/tag50.xml"/><Relationship Id="rId45" Type="http://schemas.openxmlformats.org/officeDocument/2006/relationships/image" Target="../media/image20.png"/><Relationship Id="rId5" Type="http://schemas.openxmlformats.org/officeDocument/2006/relationships/tags" Target="../tags/tag15.xml"/><Relationship Id="rId15" Type="http://schemas.openxmlformats.org/officeDocument/2006/relationships/tags" Target="../tags/tag25.xml"/><Relationship Id="rId23" Type="http://schemas.openxmlformats.org/officeDocument/2006/relationships/tags" Target="../tags/tag33.xml"/><Relationship Id="rId28" Type="http://schemas.openxmlformats.org/officeDocument/2006/relationships/tags" Target="../tags/tag38.xml"/><Relationship Id="rId36" Type="http://schemas.openxmlformats.org/officeDocument/2006/relationships/tags" Target="../tags/tag46.xml"/><Relationship Id="rId10" Type="http://schemas.openxmlformats.org/officeDocument/2006/relationships/tags" Target="../tags/tag20.xml"/><Relationship Id="rId19" Type="http://schemas.openxmlformats.org/officeDocument/2006/relationships/tags" Target="../tags/tag29.xml"/><Relationship Id="rId31" Type="http://schemas.openxmlformats.org/officeDocument/2006/relationships/tags" Target="../tags/tag41.xml"/><Relationship Id="rId44" Type="http://schemas.openxmlformats.org/officeDocument/2006/relationships/notesSlide" Target="../notesSlides/notesSlide40.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tags" Target="../tags/tag24.xml"/><Relationship Id="rId22" Type="http://schemas.openxmlformats.org/officeDocument/2006/relationships/tags" Target="../tags/tag32.xml"/><Relationship Id="rId27" Type="http://schemas.openxmlformats.org/officeDocument/2006/relationships/tags" Target="../tags/tag37.xml"/><Relationship Id="rId30" Type="http://schemas.openxmlformats.org/officeDocument/2006/relationships/tags" Target="../tags/tag40.xml"/><Relationship Id="rId35" Type="http://schemas.openxmlformats.org/officeDocument/2006/relationships/tags" Target="../tags/tag45.xml"/><Relationship Id="rId43" Type="http://schemas.openxmlformats.org/officeDocument/2006/relationships/slideLayout" Target="../slideLayouts/slideLayout7.xml"/><Relationship Id="rId8" Type="http://schemas.openxmlformats.org/officeDocument/2006/relationships/tags" Target="../tags/tag18.xml"/><Relationship Id="rId3" Type="http://schemas.openxmlformats.org/officeDocument/2006/relationships/tags" Target="../tags/tag13.xml"/><Relationship Id="rId12" Type="http://schemas.openxmlformats.org/officeDocument/2006/relationships/tags" Target="../tags/tag22.xml"/><Relationship Id="rId17" Type="http://schemas.openxmlformats.org/officeDocument/2006/relationships/tags" Target="../tags/tag27.xml"/><Relationship Id="rId25" Type="http://schemas.openxmlformats.org/officeDocument/2006/relationships/tags" Target="../tags/tag35.xml"/><Relationship Id="rId33" Type="http://schemas.openxmlformats.org/officeDocument/2006/relationships/tags" Target="../tags/tag43.xml"/><Relationship Id="rId38" Type="http://schemas.openxmlformats.org/officeDocument/2006/relationships/tags" Target="../tags/tag48.xml"/><Relationship Id="rId20" Type="http://schemas.openxmlformats.org/officeDocument/2006/relationships/tags" Target="../tags/tag30.xml"/><Relationship Id="rId41" Type="http://schemas.openxmlformats.org/officeDocument/2006/relationships/tags" Target="../tags/tag51.xml"/></Relationships>
</file>

<file path=ppt/slides/_rels/slide42.xml.rels><?xml version="1.0" encoding="UTF-8" standalone="yes"?>
<Relationships xmlns="http://schemas.openxmlformats.org/package/2006/relationships"><Relationship Id="rId8" Type="http://schemas.openxmlformats.org/officeDocument/2006/relationships/hyperlink" Target="https://teachforall.box.com/s/htaark8oeka7o5ft4vjd" TargetMode="External"/><Relationship Id="rId3" Type="http://schemas.openxmlformats.org/officeDocument/2006/relationships/hyperlink" Target="https://teachforall.box.com/s/dce1gk8y2x3az25v6z0t" TargetMode="External"/><Relationship Id="rId7" Type="http://schemas.openxmlformats.org/officeDocument/2006/relationships/hyperlink" Target="https://teachforall.box.com/s/9n67itaixl1jp35jt3wc5c8choajpmax"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s://teachforall.app.box.com/s/9nudckop8ryh0itteufi7vnd5otyxvop/file/233503393848" TargetMode="External"/><Relationship Id="rId5" Type="http://schemas.openxmlformats.org/officeDocument/2006/relationships/hyperlink" Target="http://portal.teachforall.org/guest/wfgytu6fucizwtx5" TargetMode="External"/><Relationship Id="rId4" Type="http://schemas.openxmlformats.org/officeDocument/2006/relationships/hyperlink" Target="https://teachforall.box.com/s/00w0e7bg20tt3aqoz4bjn4z3l3s0rczj" TargetMode="External"/><Relationship Id="rId9" Type="http://schemas.openxmlformats.org/officeDocument/2006/relationships/hyperlink" Target="https://teachforall.box.com/s/g3erjlinj0cxfkp77yy2"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9.xml"/><Relationship Id="rId4" Type="http://schemas.openxmlformats.org/officeDocument/2006/relationships/hyperlink" Target="https://www.surveymonkey.com/r/6QGRCNJ"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www.slideshare.net/dkdmadhubhashini/the-warfortalentmckinsey"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ubtitle 9"/>
          <p:cNvSpPr>
            <a:spLocks noGrp="1"/>
          </p:cNvSpPr>
          <p:nvPr>
            <p:ph type="subTitle" idx="1"/>
          </p:nvPr>
        </p:nvSpPr>
        <p:spPr>
          <a:xfrm>
            <a:off x="457200" y="4495800"/>
            <a:ext cx="5124450" cy="592138"/>
          </a:xfrm>
        </p:spPr>
        <p:txBody>
          <a:bodyPr/>
          <a:lstStyle/>
          <a:p>
            <a:r>
              <a:rPr lang="en-US" sz="1600" dirty="0" smtClean="0"/>
              <a:t>ESE Learning Bundle</a:t>
            </a:r>
            <a:endParaRPr lang="en-US" sz="1600" dirty="0"/>
          </a:p>
          <a:p>
            <a:r>
              <a:rPr lang="en-US" sz="1600" dirty="0" smtClean="0"/>
              <a:t>May 2015</a:t>
            </a:r>
            <a:endParaRPr lang="en-US" sz="1600" dirty="0"/>
          </a:p>
        </p:txBody>
      </p:sp>
      <p:sp>
        <p:nvSpPr>
          <p:cNvPr id="9219" name="Title 7"/>
          <p:cNvSpPr>
            <a:spLocks noGrp="1"/>
          </p:cNvSpPr>
          <p:nvPr>
            <p:ph type="ctrTitle"/>
          </p:nvPr>
        </p:nvSpPr>
        <p:spPr>
          <a:xfrm>
            <a:off x="457200" y="2514600"/>
            <a:ext cx="4716462" cy="1994253"/>
          </a:xfrm>
        </p:spPr>
        <p:txBody>
          <a:bodyPr/>
          <a:lstStyle/>
          <a:p>
            <a:r>
              <a:rPr lang="en-US" sz="3000" dirty="0" smtClean="0"/>
              <a:t>Building Your Team - Part I</a:t>
            </a:r>
          </a:p>
        </p:txBody>
      </p:sp>
    </p:spTree>
    <p:extLst>
      <p:ext uri="{BB962C8B-B14F-4D97-AF65-F5344CB8AC3E}">
        <p14:creationId xmlns:p14="http://schemas.microsoft.com/office/powerpoint/2010/main" val="31727361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354" name="Group 62"/>
          <p:cNvGrpSpPr>
            <a:grpSpLocks/>
          </p:cNvGrpSpPr>
          <p:nvPr/>
        </p:nvGrpSpPr>
        <p:grpSpPr bwMode="auto">
          <a:xfrm>
            <a:off x="522288" y="512763"/>
            <a:ext cx="8385175" cy="5953125"/>
            <a:chOff x="154" y="103"/>
            <a:chExt cx="5282" cy="3750"/>
          </a:xfrm>
        </p:grpSpPr>
        <p:sp>
          <p:nvSpPr>
            <p:cNvPr id="100368" name="Rounded Rectangle 17"/>
            <p:cNvSpPr>
              <a:spLocks noChangeArrowheads="1"/>
            </p:cNvSpPr>
            <p:nvPr/>
          </p:nvSpPr>
          <p:spPr bwMode="auto">
            <a:xfrm>
              <a:off x="2467" y="103"/>
              <a:ext cx="576" cy="346"/>
            </a:xfrm>
            <a:prstGeom prst="roundRect">
              <a:avLst>
                <a:gd name="adj" fmla="val 16667"/>
              </a:avLst>
            </a:prstGeom>
            <a:solidFill>
              <a:srgbClr val="035D9B"/>
            </a:solidFill>
            <a:ln w="12700" algn="ctr">
              <a:solidFill>
                <a:schemeClr val="tx2"/>
              </a:solidFill>
              <a:round/>
              <a:headEnd/>
              <a:tailEnd/>
            </a:ln>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fontAlgn="base" hangingPunct="1">
                <a:spcBef>
                  <a:spcPct val="0"/>
                </a:spcBef>
                <a:spcAft>
                  <a:spcPct val="0"/>
                </a:spcAft>
              </a:pPr>
              <a:r>
                <a:rPr lang="en-US" altLang="en-US" sz="900" b="1" smtClean="0">
                  <a:solidFill>
                    <a:srgbClr val="FFFFFF"/>
                  </a:solidFill>
                </a:rPr>
                <a:t>CEO</a:t>
              </a:r>
            </a:p>
          </p:txBody>
        </p:sp>
        <p:sp>
          <p:nvSpPr>
            <p:cNvPr id="100369" name="Rectangle 18"/>
            <p:cNvSpPr>
              <a:spLocks noChangeArrowheads="1"/>
            </p:cNvSpPr>
            <p:nvPr/>
          </p:nvSpPr>
          <p:spPr bwMode="auto">
            <a:xfrm>
              <a:off x="2978" y="1198"/>
              <a:ext cx="576" cy="346"/>
            </a:xfrm>
            <a:prstGeom prst="roundRect">
              <a:avLst>
                <a:gd name="adj" fmla="val 16667"/>
              </a:avLst>
            </a:prstGeom>
            <a:solidFill>
              <a:srgbClr val="00B050"/>
            </a:solidFill>
            <a:ln w="12700">
              <a:solidFill>
                <a:schemeClr val="tx2"/>
              </a:solidFill>
              <a:round/>
              <a:headEnd/>
              <a:tailEnd/>
            </a:ln>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fontAlgn="base" hangingPunct="1">
                <a:spcBef>
                  <a:spcPct val="0"/>
                </a:spcBef>
                <a:spcAft>
                  <a:spcPct val="0"/>
                </a:spcAft>
              </a:pPr>
              <a:r>
                <a:rPr lang="en-US" altLang="en-US" sz="900" smtClean="0">
                  <a:solidFill>
                    <a:srgbClr val="000000"/>
                  </a:solidFill>
                  <a:ea typeface="ＭＳ Ｐゴシック" pitchFamily="34" charset="-128"/>
                </a:rPr>
                <a:t>Director, </a:t>
              </a:r>
            </a:p>
            <a:p>
              <a:pPr algn="ctr" eaLnBrk="1" fontAlgn="base" hangingPunct="1">
                <a:spcBef>
                  <a:spcPct val="0"/>
                </a:spcBef>
                <a:spcAft>
                  <a:spcPct val="0"/>
                </a:spcAft>
              </a:pPr>
              <a:r>
                <a:rPr lang="en-US" altLang="en-US" sz="900" smtClean="0">
                  <a:solidFill>
                    <a:srgbClr val="000000"/>
                  </a:solidFill>
                  <a:ea typeface="ＭＳ Ｐゴシック" pitchFamily="34" charset="-128"/>
                </a:rPr>
                <a:t>Recruitment, </a:t>
              </a:r>
            </a:p>
            <a:p>
              <a:pPr algn="ctr" eaLnBrk="1" fontAlgn="base" hangingPunct="1">
                <a:spcBef>
                  <a:spcPct val="0"/>
                </a:spcBef>
                <a:spcAft>
                  <a:spcPct val="0"/>
                </a:spcAft>
              </a:pPr>
              <a:r>
                <a:rPr lang="en-US" altLang="en-US" sz="900" smtClean="0">
                  <a:solidFill>
                    <a:srgbClr val="000000"/>
                  </a:solidFill>
                  <a:ea typeface="ＭＳ Ｐゴシック" pitchFamily="34" charset="-128"/>
                </a:rPr>
                <a:t>Selection, Comm.</a:t>
              </a:r>
            </a:p>
          </p:txBody>
        </p:sp>
        <p:sp>
          <p:nvSpPr>
            <p:cNvPr id="100370" name="Rectangle 19"/>
            <p:cNvSpPr>
              <a:spLocks noChangeArrowheads="1"/>
            </p:cNvSpPr>
            <p:nvPr/>
          </p:nvSpPr>
          <p:spPr bwMode="auto">
            <a:xfrm>
              <a:off x="2038" y="1198"/>
              <a:ext cx="576" cy="346"/>
            </a:xfrm>
            <a:prstGeom prst="roundRect">
              <a:avLst>
                <a:gd name="adj" fmla="val 16667"/>
              </a:avLst>
            </a:prstGeom>
            <a:solidFill>
              <a:srgbClr val="00B050"/>
            </a:solidFill>
            <a:ln w="12700">
              <a:solidFill>
                <a:schemeClr val="tx2"/>
              </a:solidFill>
              <a:round/>
              <a:headEnd/>
              <a:tailEnd/>
            </a:ln>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fontAlgn="base" hangingPunct="1">
                <a:spcBef>
                  <a:spcPct val="0"/>
                </a:spcBef>
                <a:spcAft>
                  <a:spcPct val="0"/>
                </a:spcAft>
              </a:pPr>
              <a:r>
                <a:rPr lang="en-US" altLang="en-US" sz="900" smtClean="0">
                  <a:solidFill>
                    <a:srgbClr val="000000"/>
                  </a:solidFill>
                  <a:ea typeface="ＭＳ Ｐゴシック" pitchFamily="34" charset="-128"/>
                </a:rPr>
                <a:t>Director, </a:t>
              </a:r>
            </a:p>
            <a:p>
              <a:pPr algn="ctr" eaLnBrk="1" fontAlgn="base" hangingPunct="1">
                <a:spcBef>
                  <a:spcPct val="0"/>
                </a:spcBef>
                <a:spcAft>
                  <a:spcPct val="0"/>
                </a:spcAft>
              </a:pPr>
              <a:r>
                <a:rPr lang="en-US" altLang="en-US" sz="900" smtClean="0">
                  <a:solidFill>
                    <a:srgbClr val="000000"/>
                  </a:solidFill>
                  <a:ea typeface="ＭＳ Ｐゴシック" pitchFamily="34" charset="-128"/>
                </a:rPr>
                <a:t>Program</a:t>
              </a:r>
            </a:p>
          </p:txBody>
        </p:sp>
        <p:sp>
          <p:nvSpPr>
            <p:cNvPr id="100371" name="Rectangle 20"/>
            <p:cNvSpPr>
              <a:spLocks noChangeArrowheads="1"/>
            </p:cNvSpPr>
            <p:nvPr/>
          </p:nvSpPr>
          <p:spPr bwMode="auto">
            <a:xfrm>
              <a:off x="1097" y="1198"/>
              <a:ext cx="576" cy="346"/>
            </a:xfrm>
            <a:prstGeom prst="roundRect">
              <a:avLst>
                <a:gd name="adj" fmla="val 16667"/>
              </a:avLst>
            </a:prstGeom>
            <a:solidFill>
              <a:srgbClr val="00B050"/>
            </a:solidFill>
            <a:ln w="12700">
              <a:solidFill>
                <a:schemeClr val="tx2"/>
              </a:solidFill>
              <a:round/>
              <a:headEnd/>
              <a:tailEnd/>
            </a:ln>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fontAlgn="base" hangingPunct="1">
                <a:spcBef>
                  <a:spcPct val="0"/>
                </a:spcBef>
                <a:spcAft>
                  <a:spcPct val="0"/>
                </a:spcAft>
              </a:pPr>
              <a:r>
                <a:rPr lang="en-US" altLang="en-US" sz="900" smtClean="0">
                  <a:solidFill>
                    <a:srgbClr val="000000"/>
                  </a:solidFill>
                  <a:ea typeface="ＭＳ Ｐゴシック" pitchFamily="34" charset="-128"/>
                </a:rPr>
                <a:t>Director, </a:t>
              </a:r>
            </a:p>
            <a:p>
              <a:pPr algn="ctr" eaLnBrk="1" fontAlgn="base" hangingPunct="1">
                <a:spcBef>
                  <a:spcPct val="0"/>
                </a:spcBef>
                <a:spcAft>
                  <a:spcPct val="0"/>
                </a:spcAft>
              </a:pPr>
              <a:r>
                <a:rPr lang="en-US" altLang="en-US" sz="900" smtClean="0">
                  <a:solidFill>
                    <a:srgbClr val="000000"/>
                  </a:solidFill>
                  <a:ea typeface="ＭＳ Ｐゴシック" pitchFamily="34" charset="-128"/>
                </a:rPr>
                <a:t>Development </a:t>
              </a:r>
            </a:p>
            <a:p>
              <a:pPr algn="ctr" eaLnBrk="1" fontAlgn="base" hangingPunct="1">
                <a:spcBef>
                  <a:spcPct val="0"/>
                </a:spcBef>
                <a:spcAft>
                  <a:spcPct val="0"/>
                </a:spcAft>
              </a:pPr>
              <a:r>
                <a:rPr lang="en-US" altLang="en-US" sz="900" smtClean="0">
                  <a:solidFill>
                    <a:srgbClr val="000000"/>
                  </a:solidFill>
                  <a:ea typeface="ＭＳ Ｐゴシック" pitchFamily="34" charset="-128"/>
                </a:rPr>
                <a:t>&amp; Org Dev</a:t>
              </a:r>
            </a:p>
          </p:txBody>
        </p:sp>
        <p:sp>
          <p:nvSpPr>
            <p:cNvPr id="100372" name="Rectangle 21"/>
            <p:cNvSpPr>
              <a:spLocks noChangeArrowheads="1"/>
            </p:cNvSpPr>
            <p:nvPr/>
          </p:nvSpPr>
          <p:spPr bwMode="auto">
            <a:xfrm>
              <a:off x="1462" y="2221"/>
              <a:ext cx="576" cy="346"/>
            </a:xfrm>
            <a:prstGeom prst="roundRect">
              <a:avLst>
                <a:gd name="adj" fmla="val 16667"/>
              </a:avLst>
            </a:prstGeom>
            <a:solidFill>
              <a:srgbClr val="F9E2AB"/>
            </a:solidFill>
            <a:ln w="12700">
              <a:solidFill>
                <a:schemeClr val="tx2"/>
              </a:solidFill>
              <a:round/>
              <a:headEnd/>
              <a:tailEnd/>
            </a:ln>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fontAlgn="base" hangingPunct="1">
                <a:spcBef>
                  <a:spcPct val="0"/>
                </a:spcBef>
                <a:spcAft>
                  <a:spcPct val="0"/>
                </a:spcAft>
              </a:pPr>
              <a:r>
                <a:rPr lang="en-US" altLang="en-US" sz="900" smtClean="0">
                  <a:solidFill>
                    <a:srgbClr val="000000"/>
                  </a:solidFill>
                  <a:ea typeface="ＭＳ Ｐゴシック" pitchFamily="34" charset="-128"/>
                </a:rPr>
                <a:t>Coordinator, </a:t>
              </a:r>
            </a:p>
            <a:p>
              <a:pPr algn="ctr" eaLnBrk="1" fontAlgn="base" hangingPunct="1">
                <a:spcBef>
                  <a:spcPct val="0"/>
                </a:spcBef>
                <a:spcAft>
                  <a:spcPct val="0"/>
                </a:spcAft>
              </a:pPr>
              <a:r>
                <a:rPr lang="en-US" altLang="en-US" sz="900" smtClean="0">
                  <a:solidFill>
                    <a:srgbClr val="000000"/>
                  </a:solidFill>
                  <a:ea typeface="ＭＳ Ｐゴシック" pitchFamily="34" charset="-128"/>
                </a:rPr>
                <a:t>Finance/HR</a:t>
              </a:r>
            </a:p>
          </p:txBody>
        </p:sp>
        <p:sp>
          <p:nvSpPr>
            <p:cNvPr id="100373" name="Rectangle 25"/>
            <p:cNvSpPr>
              <a:spLocks noChangeArrowheads="1"/>
            </p:cNvSpPr>
            <p:nvPr/>
          </p:nvSpPr>
          <p:spPr bwMode="auto">
            <a:xfrm>
              <a:off x="2290" y="1699"/>
              <a:ext cx="576" cy="346"/>
            </a:xfrm>
            <a:prstGeom prst="roundRect">
              <a:avLst>
                <a:gd name="adj" fmla="val 16667"/>
              </a:avLst>
            </a:prstGeom>
            <a:solidFill>
              <a:schemeClr val="accent1"/>
            </a:solidFill>
            <a:ln w="12700">
              <a:solidFill>
                <a:schemeClr val="tx2"/>
              </a:solidFill>
              <a:round/>
              <a:headEnd/>
              <a:tailEnd/>
            </a:ln>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fontAlgn="base" hangingPunct="1">
                <a:spcBef>
                  <a:spcPct val="0"/>
                </a:spcBef>
                <a:spcAft>
                  <a:spcPct val="0"/>
                </a:spcAft>
              </a:pPr>
              <a:r>
                <a:rPr lang="en-US" altLang="en-US" sz="900" smtClean="0">
                  <a:solidFill>
                    <a:srgbClr val="000000"/>
                  </a:solidFill>
                  <a:ea typeface="ＭＳ Ｐゴシック" pitchFamily="34" charset="-128"/>
                </a:rPr>
                <a:t>Sr Coordinator, </a:t>
              </a:r>
            </a:p>
            <a:p>
              <a:pPr algn="ctr" eaLnBrk="1" fontAlgn="base" hangingPunct="1">
                <a:spcBef>
                  <a:spcPct val="0"/>
                </a:spcBef>
                <a:spcAft>
                  <a:spcPct val="0"/>
                </a:spcAft>
              </a:pPr>
              <a:r>
                <a:rPr lang="en-US" altLang="en-US" sz="900" smtClean="0">
                  <a:solidFill>
                    <a:srgbClr val="000000"/>
                  </a:solidFill>
                  <a:ea typeface="ＭＳ Ｐゴシック" pitchFamily="34" charset="-128"/>
                </a:rPr>
                <a:t>Training &amp; </a:t>
              </a:r>
            </a:p>
            <a:p>
              <a:pPr algn="ctr" eaLnBrk="1" fontAlgn="base" hangingPunct="1">
                <a:spcBef>
                  <a:spcPct val="0"/>
                </a:spcBef>
                <a:spcAft>
                  <a:spcPct val="0"/>
                </a:spcAft>
              </a:pPr>
              <a:r>
                <a:rPr lang="en-US" altLang="en-US" sz="900" smtClean="0">
                  <a:solidFill>
                    <a:srgbClr val="000000"/>
                  </a:solidFill>
                  <a:ea typeface="ＭＳ Ｐゴシック" pitchFamily="34" charset="-128"/>
                </a:rPr>
                <a:t>Support</a:t>
              </a:r>
            </a:p>
          </p:txBody>
        </p:sp>
        <p:sp>
          <p:nvSpPr>
            <p:cNvPr id="100374" name="Rectangle 26"/>
            <p:cNvSpPr>
              <a:spLocks noChangeArrowheads="1"/>
            </p:cNvSpPr>
            <p:nvPr/>
          </p:nvSpPr>
          <p:spPr bwMode="auto">
            <a:xfrm>
              <a:off x="3383" y="2121"/>
              <a:ext cx="576" cy="346"/>
            </a:xfrm>
            <a:prstGeom prst="roundRect">
              <a:avLst>
                <a:gd name="adj" fmla="val 16667"/>
              </a:avLst>
            </a:prstGeom>
            <a:solidFill>
              <a:srgbClr val="F9E2AB"/>
            </a:solidFill>
            <a:ln w="12700">
              <a:solidFill>
                <a:schemeClr val="tx2"/>
              </a:solidFill>
              <a:round/>
              <a:headEnd/>
              <a:tailEnd/>
            </a:ln>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fontAlgn="base" hangingPunct="1">
                <a:spcBef>
                  <a:spcPct val="0"/>
                </a:spcBef>
                <a:spcAft>
                  <a:spcPct val="0"/>
                </a:spcAft>
              </a:pPr>
              <a:endParaRPr lang="en-US" altLang="en-US" sz="900" smtClean="0">
                <a:solidFill>
                  <a:srgbClr val="000000"/>
                </a:solidFill>
                <a:ea typeface="ＭＳ Ｐゴシック" pitchFamily="34" charset="-128"/>
              </a:endParaRPr>
            </a:p>
            <a:p>
              <a:pPr algn="ctr" eaLnBrk="1" fontAlgn="base" hangingPunct="1">
                <a:spcBef>
                  <a:spcPct val="0"/>
                </a:spcBef>
                <a:spcAft>
                  <a:spcPct val="0"/>
                </a:spcAft>
              </a:pPr>
              <a:r>
                <a:rPr lang="en-US" altLang="en-US" sz="900" smtClean="0">
                  <a:solidFill>
                    <a:srgbClr val="000000"/>
                  </a:solidFill>
                  <a:ea typeface="ＭＳ Ｐゴシック" pitchFamily="34" charset="-128"/>
                </a:rPr>
                <a:t>Analyst, </a:t>
              </a:r>
            </a:p>
            <a:p>
              <a:pPr algn="ctr" eaLnBrk="1" fontAlgn="base" hangingPunct="1">
                <a:spcBef>
                  <a:spcPct val="0"/>
                </a:spcBef>
                <a:spcAft>
                  <a:spcPct val="0"/>
                </a:spcAft>
              </a:pPr>
              <a:r>
                <a:rPr lang="en-US" altLang="en-US" sz="900" smtClean="0">
                  <a:solidFill>
                    <a:srgbClr val="000000"/>
                  </a:solidFill>
                  <a:ea typeface="ＭＳ Ｐゴシック" pitchFamily="34" charset="-128"/>
                </a:rPr>
                <a:t>Selection,</a:t>
              </a:r>
            </a:p>
            <a:p>
              <a:pPr algn="ctr" eaLnBrk="1" fontAlgn="base" hangingPunct="1">
                <a:spcBef>
                  <a:spcPct val="0"/>
                </a:spcBef>
                <a:spcAft>
                  <a:spcPct val="0"/>
                </a:spcAft>
              </a:pPr>
              <a:endParaRPr lang="en-US" altLang="en-US" sz="900" smtClean="0">
                <a:solidFill>
                  <a:srgbClr val="000000"/>
                </a:solidFill>
                <a:ea typeface="ＭＳ Ｐゴシック" pitchFamily="34" charset="-128"/>
              </a:endParaRPr>
            </a:p>
          </p:txBody>
        </p:sp>
        <p:sp>
          <p:nvSpPr>
            <p:cNvPr id="100375" name="Rectangle 27"/>
            <p:cNvSpPr>
              <a:spLocks noChangeArrowheads="1"/>
            </p:cNvSpPr>
            <p:nvPr/>
          </p:nvSpPr>
          <p:spPr bwMode="auto">
            <a:xfrm>
              <a:off x="3383" y="1682"/>
              <a:ext cx="576" cy="346"/>
            </a:xfrm>
            <a:prstGeom prst="roundRect">
              <a:avLst>
                <a:gd name="adj" fmla="val 16667"/>
              </a:avLst>
            </a:prstGeom>
            <a:solidFill>
              <a:srgbClr val="F9E2AB"/>
            </a:solidFill>
            <a:ln w="12700">
              <a:solidFill>
                <a:schemeClr val="tx2"/>
              </a:solidFill>
              <a:round/>
              <a:headEnd/>
              <a:tailEnd/>
            </a:ln>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fontAlgn="base" hangingPunct="1">
                <a:spcBef>
                  <a:spcPct val="0"/>
                </a:spcBef>
                <a:spcAft>
                  <a:spcPct val="0"/>
                </a:spcAft>
              </a:pPr>
              <a:r>
                <a:rPr lang="en-US" altLang="en-US" sz="900" smtClean="0">
                  <a:solidFill>
                    <a:srgbClr val="000000"/>
                  </a:solidFill>
                  <a:ea typeface="ＭＳ Ｐゴシック" pitchFamily="34" charset="-128"/>
                </a:rPr>
                <a:t>Coordinator, </a:t>
              </a:r>
            </a:p>
            <a:p>
              <a:pPr algn="ctr" eaLnBrk="1" fontAlgn="base" hangingPunct="1">
                <a:spcBef>
                  <a:spcPct val="0"/>
                </a:spcBef>
                <a:spcAft>
                  <a:spcPct val="0"/>
                </a:spcAft>
              </a:pPr>
              <a:r>
                <a:rPr lang="en-US" altLang="en-US" sz="900" smtClean="0">
                  <a:solidFill>
                    <a:srgbClr val="000000"/>
                  </a:solidFill>
                  <a:ea typeface="ＭＳ Ｐゴシック" pitchFamily="34" charset="-128"/>
                </a:rPr>
                <a:t>Recruitment</a:t>
              </a:r>
            </a:p>
          </p:txBody>
        </p:sp>
        <p:sp>
          <p:nvSpPr>
            <p:cNvPr id="100376" name="Rectangle 28"/>
            <p:cNvSpPr>
              <a:spLocks noChangeArrowheads="1"/>
            </p:cNvSpPr>
            <p:nvPr/>
          </p:nvSpPr>
          <p:spPr bwMode="auto">
            <a:xfrm>
              <a:off x="2290" y="3507"/>
              <a:ext cx="576" cy="346"/>
            </a:xfrm>
            <a:prstGeom prst="roundRect">
              <a:avLst>
                <a:gd name="adj" fmla="val 16667"/>
              </a:avLst>
            </a:prstGeom>
            <a:solidFill>
              <a:srgbClr val="F9E2AB"/>
            </a:solidFill>
            <a:ln w="12700">
              <a:solidFill>
                <a:schemeClr val="tx2"/>
              </a:solidFill>
              <a:round/>
              <a:headEnd/>
              <a:tailEnd/>
            </a:ln>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fontAlgn="base" hangingPunct="1">
                <a:spcBef>
                  <a:spcPct val="0"/>
                </a:spcBef>
                <a:spcAft>
                  <a:spcPct val="0"/>
                </a:spcAft>
              </a:pPr>
              <a:r>
                <a:rPr lang="en-US" altLang="en-US" sz="900" smtClean="0">
                  <a:solidFill>
                    <a:srgbClr val="000000"/>
                  </a:solidFill>
                  <a:ea typeface="ＭＳ Ｐゴシック" pitchFamily="34" charset="-128"/>
                </a:rPr>
                <a:t>Coordinator, </a:t>
              </a:r>
            </a:p>
            <a:p>
              <a:pPr algn="ctr" eaLnBrk="1" fontAlgn="base" hangingPunct="1">
                <a:spcBef>
                  <a:spcPct val="0"/>
                </a:spcBef>
                <a:spcAft>
                  <a:spcPct val="0"/>
                </a:spcAft>
              </a:pPr>
              <a:r>
                <a:rPr lang="en-US" altLang="en-US" sz="900" smtClean="0">
                  <a:solidFill>
                    <a:srgbClr val="000000"/>
                  </a:solidFill>
                  <a:ea typeface="ＭＳ Ｐゴシック" pitchFamily="34" charset="-128"/>
                </a:rPr>
                <a:t>Schools</a:t>
              </a:r>
            </a:p>
          </p:txBody>
        </p:sp>
        <p:cxnSp>
          <p:nvCxnSpPr>
            <p:cNvPr id="30" name="Elbow Connector 29"/>
            <p:cNvCxnSpPr/>
            <p:nvPr/>
          </p:nvCxnSpPr>
          <p:spPr>
            <a:xfrm rot="16200000" flipH="1">
              <a:off x="2636" y="568"/>
              <a:ext cx="749" cy="511"/>
            </a:xfrm>
            <a:prstGeom prst="bentConnector3">
              <a:avLst>
                <a:gd name="adj1" fmla="val 7414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rot="16200000" flipH="1">
              <a:off x="3106" y="98"/>
              <a:ext cx="749" cy="1452"/>
            </a:xfrm>
            <a:prstGeom prst="bentConnector3">
              <a:avLst>
                <a:gd name="adj1" fmla="val 74137"/>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rot="5400000">
              <a:off x="2166" y="609"/>
              <a:ext cx="749" cy="429"/>
            </a:xfrm>
            <a:prstGeom prst="bentConnector3">
              <a:avLst>
                <a:gd name="adj1" fmla="val 7414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rot="5400000">
              <a:off x="1695" y="118"/>
              <a:ext cx="749" cy="1370"/>
            </a:xfrm>
            <a:prstGeom prst="bentConnector3">
              <a:avLst>
                <a:gd name="adj1" fmla="val 74137"/>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Elbow Connector 33"/>
            <p:cNvCxnSpPr/>
            <p:nvPr/>
          </p:nvCxnSpPr>
          <p:spPr>
            <a:xfrm rot="10800000">
              <a:off x="3266" y="1544"/>
              <a:ext cx="117" cy="311"/>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Elbow Connector 34"/>
            <p:cNvCxnSpPr/>
            <p:nvPr/>
          </p:nvCxnSpPr>
          <p:spPr>
            <a:xfrm rot="10800000">
              <a:off x="3266" y="1544"/>
              <a:ext cx="117" cy="750"/>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0383" name="Rectangle 47"/>
            <p:cNvSpPr>
              <a:spLocks noChangeArrowheads="1"/>
            </p:cNvSpPr>
            <p:nvPr/>
          </p:nvSpPr>
          <p:spPr bwMode="auto">
            <a:xfrm>
              <a:off x="663" y="1631"/>
              <a:ext cx="576" cy="346"/>
            </a:xfrm>
            <a:prstGeom prst="roundRect">
              <a:avLst>
                <a:gd name="adj" fmla="val 16667"/>
              </a:avLst>
            </a:prstGeom>
            <a:solidFill>
              <a:srgbClr val="F9E2AB"/>
            </a:solidFill>
            <a:ln w="12700">
              <a:solidFill>
                <a:schemeClr val="tx2"/>
              </a:solidFill>
              <a:round/>
              <a:headEnd/>
              <a:tailEnd/>
            </a:ln>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fontAlgn="base" hangingPunct="1">
                <a:spcBef>
                  <a:spcPct val="0"/>
                </a:spcBef>
                <a:spcAft>
                  <a:spcPct val="0"/>
                </a:spcAft>
              </a:pPr>
              <a:r>
                <a:rPr lang="en-US" altLang="en-US" sz="900" smtClean="0">
                  <a:solidFill>
                    <a:srgbClr val="000000"/>
                  </a:solidFill>
                  <a:ea typeface="ＭＳ Ｐゴシック" pitchFamily="34" charset="-128"/>
                </a:rPr>
                <a:t>Executive</a:t>
              </a:r>
            </a:p>
            <a:p>
              <a:pPr algn="ctr" eaLnBrk="1" fontAlgn="base" hangingPunct="1">
                <a:spcBef>
                  <a:spcPct val="0"/>
                </a:spcBef>
                <a:spcAft>
                  <a:spcPct val="0"/>
                </a:spcAft>
              </a:pPr>
              <a:r>
                <a:rPr lang="en-US" altLang="en-US" sz="900" smtClean="0">
                  <a:solidFill>
                    <a:srgbClr val="000000"/>
                  </a:solidFill>
                  <a:ea typeface="ＭＳ Ｐゴシック" pitchFamily="34" charset="-128"/>
                </a:rPr>
                <a:t>Secretary</a:t>
              </a:r>
            </a:p>
          </p:txBody>
        </p:sp>
        <p:sp>
          <p:nvSpPr>
            <p:cNvPr id="100384" name="Rectangle 48"/>
            <p:cNvSpPr>
              <a:spLocks noChangeArrowheads="1"/>
            </p:cNvSpPr>
            <p:nvPr/>
          </p:nvSpPr>
          <p:spPr bwMode="auto">
            <a:xfrm>
              <a:off x="154" y="2220"/>
              <a:ext cx="576" cy="346"/>
            </a:xfrm>
            <a:prstGeom prst="roundRect">
              <a:avLst>
                <a:gd name="adj" fmla="val 16667"/>
              </a:avLst>
            </a:prstGeom>
            <a:solidFill>
              <a:srgbClr val="FF9933"/>
            </a:solidFill>
            <a:ln w="12700">
              <a:solidFill>
                <a:schemeClr val="tx2"/>
              </a:solidFill>
              <a:round/>
              <a:headEnd/>
              <a:tailEnd/>
            </a:ln>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fontAlgn="base" hangingPunct="1">
                <a:spcBef>
                  <a:spcPct val="0"/>
                </a:spcBef>
                <a:spcAft>
                  <a:spcPct val="0"/>
                </a:spcAft>
              </a:pPr>
              <a:r>
                <a:rPr lang="en-US" altLang="en-US" sz="900" smtClean="0">
                  <a:solidFill>
                    <a:srgbClr val="000000"/>
                  </a:solidFill>
                  <a:ea typeface="ＭＳ Ｐゴシック" pitchFamily="34" charset="-128"/>
                </a:rPr>
                <a:t>Coordinator, </a:t>
              </a:r>
            </a:p>
            <a:p>
              <a:pPr algn="ctr" eaLnBrk="1" fontAlgn="base" hangingPunct="1">
                <a:spcBef>
                  <a:spcPct val="0"/>
                </a:spcBef>
                <a:spcAft>
                  <a:spcPct val="0"/>
                </a:spcAft>
              </a:pPr>
              <a:r>
                <a:rPr lang="en-US" altLang="en-US" sz="900" smtClean="0">
                  <a:solidFill>
                    <a:srgbClr val="000000"/>
                  </a:solidFill>
                  <a:ea typeface="ＭＳ Ｐゴシック" pitchFamily="34" charset="-128"/>
                </a:rPr>
                <a:t>Admin</a:t>
              </a:r>
            </a:p>
            <a:p>
              <a:pPr algn="ctr" eaLnBrk="1" fontAlgn="base" hangingPunct="1">
                <a:spcBef>
                  <a:spcPct val="0"/>
                </a:spcBef>
                <a:spcAft>
                  <a:spcPct val="0"/>
                </a:spcAft>
              </a:pPr>
              <a:r>
                <a:rPr lang="en-US" altLang="en-US" sz="900" smtClean="0">
                  <a:solidFill>
                    <a:srgbClr val="000000"/>
                  </a:solidFill>
                  <a:ea typeface="ＭＳ Ｐゴシック" pitchFamily="34" charset="-128"/>
                </a:rPr>
                <a:t>(region 2)</a:t>
              </a:r>
            </a:p>
          </p:txBody>
        </p:sp>
        <p:sp>
          <p:nvSpPr>
            <p:cNvPr id="100385" name="Rectangle 49"/>
            <p:cNvSpPr>
              <a:spLocks noChangeArrowheads="1"/>
            </p:cNvSpPr>
            <p:nvPr/>
          </p:nvSpPr>
          <p:spPr bwMode="auto">
            <a:xfrm>
              <a:off x="809" y="2220"/>
              <a:ext cx="576" cy="346"/>
            </a:xfrm>
            <a:prstGeom prst="roundRect">
              <a:avLst>
                <a:gd name="adj" fmla="val 16667"/>
              </a:avLst>
            </a:prstGeom>
            <a:solidFill>
              <a:srgbClr val="F9E2AB"/>
            </a:solidFill>
            <a:ln w="12700">
              <a:solidFill>
                <a:schemeClr val="tx2"/>
              </a:solidFill>
              <a:round/>
              <a:headEnd/>
              <a:tailEnd/>
            </a:ln>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fontAlgn="base" hangingPunct="1">
                <a:spcBef>
                  <a:spcPct val="0"/>
                </a:spcBef>
                <a:spcAft>
                  <a:spcPct val="0"/>
                </a:spcAft>
              </a:pPr>
              <a:r>
                <a:rPr lang="en-US" altLang="en-US" sz="900" smtClean="0">
                  <a:solidFill>
                    <a:srgbClr val="000000"/>
                  </a:solidFill>
                  <a:ea typeface="ＭＳ Ｐゴシック" pitchFamily="34" charset="-128"/>
                </a:rPr>
                <a:t>Coordinator, </a:t>
              </a:r>
            </a:p>
            <a:p>
              <a:pPr algn="ctr" eaLnBrk="1" fontAlgn="base" hangingPunct="1">
                <a:spcBef>
                  <a:spcPct val="0"/>
                </a:spcBef>
                <a:spcAft>
                  <a:spcPct val="0"/>
                </a:spcAft>
              </a:pPr>
              <a:r>
                <a:rPr lang="en-US" altLang="en-US" sz="900" smtClean="0">
                  <a:solidFill>
                    <a:srgbClr val="000000"/>
                  </a:solidFill>
                  <a:ea typeface="ＭＳ Ｐゴシック" pitchFamily="34" charset="-128"/>
                </a:rPr>
                <a:t>Development</a:t>
              </a:r>
            </a:p>
          </p:txBody>
        </p:sp>
        <p:sp>
          <p:nvSpPr>
            <p:cNvPr id="100386" name="Rectangle 51"/>
            <p:cNvSpPr>
              <a:spLocks noChangeArrowheads="1"/>
            </p:cNvSpPr>
            <p:nvPr/>
          </p:nvSpPr>
          <p:spPr bwMode="auto">
            <a:xfrm>
              <a:off x="3919" y="1198"/>
              <a:ext cx="576" cy="346"/>
            </a:xfrm>
            <a:prstGeom prst="roundRect">
              <a:avLst>
                <a:gd name="adj" fmla="val 16667"/>
              </a:avLst>
            </a:prstGeom>
            <a:solidFill>
              <a:schemeClr val="bg2"/>
            </a:solidFill>
            <a:ln w="12700">
              <a:solidFill>
                <a:schemeClr val="tx2"/>
              </a:solidFill>
              <a:round/>
              <a:headEnd/>
              <a:tailEnd/>
            </a:ln>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fontAlgn="base" hangingPunct="1">
                <a:spcBef>
                  <a:spcPct val="0"/>
                </a:spcBef>
                <a:spcAft>
                  <a:spcPct val="0"/>
                </a:spcAft>
              </a:pPr>
              <a:r>
                <a:rPr lang="en-US" altLang="en-US" sz="900" smtClean="0">
                  <a:solidFill>
                    <a:srgbClr val="000000"/>
                  </a:solidFill>
                  <a:ea typeface="ＭＳ Ｐゴシック" pitchFamily="34" charset="-128"/>
                </a:rPr>
                <a:t>Director, </a:t>
              </a:r>
            </a:p>
            <a:p>
              <a:pPr algn="ctr" eaLnBrk="1" fontAlgn="base" hangingPunct="1">
                <a:spcBef>
                  <a:spcPct val="0"/>
                </a:spcBef>
                <a:spcAft>
                  <a:spcPct val="0"/>
                </a:spcAft>
              </a:pPr>
              <a:r>
                <a:rPr lang="en-US" altLang="en-US" sz="900" smtClean="0">
                  <a:solidFill>
                    <a:srgbClr val="000000"/>
                  </a:solidFill>
                  <a:ea typeface="ＭＳ Ｐゴシック" pitchFamily="34" charset="-128"/>
                </a:rPr>
                <a:t>External Relations</a:t>
              </a:r>
            </a:p>
            <a:p>
              <a:pPr algn="ctr" eaLnBrk="1" fontAlgn="base" hangingPunct="1">
                <a:spcBef>
                  <a:spcPct val="0"/>
                </a:spcBef>
                <a:spcAft>
                  <a:spcPct val="0"/>
                </a:spcAft>
              </a:pPr>
              <a:r>
                <a:rPr lang="en-US" altLang="en-US" sz="800" smtClean="0">
                  <a:solidFill>
                    <a:srgbClr val="000000"/>
                  </a:solidFill>
                  <a:ea typeface="ＭＳ Ｐゴシック" pitchFamily="34" charset="-128"/>
                </a:rPr>
                <a:t>(0.5)</a:t>
              </a:r>
            </a:p>
          </p:txBody>
        </p:sp>
        <p:sp>
          <p:nvSpPr>
            <p:cNvPr id="100387" name="Rectangle 52"/>
            <p:cNvSpPr>
              <a:spLocks noChangeArrowheads="1"/>
            </p:cNvSpPr>
            <p:nvPr/>
          </p:nvSpPr>
          <p:spPr bwMode="auto">
            <a:xfrm>
              <a:off x="2911" y="549"/>
              <a:ext cx="576" cy="346"/>
            </a:xfrm>
            <a:prstGeom prst="roundRect">
              <a:avLst>
                <a:gd name="adj" fmla="val 16667"/>
              </a:avLst>
            </a:prstGeom>
            <a:solidFill>
              <a:srgbClr val="F9E2AB"/>
            </a:solidFill>
            <a:ln w="12700">
              <a:solidFill>
                <a:schemeClr val="tx2"/>
              </a:solidFill>
              <a:round/>
              <a:headEnd/>
              <a:tailEnd/>
            </a:ln>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fontAlgn="base" hangingPunct="1">
                <a:spcBef>
                  <a:spcPct val="0"/>
                </a:spcBef>
                <a:spcAft>
                  <a:spcPct val="0"/>
                </a:spcAft>
              </a:pPr>
              <a:r>
                <a:rPr lang="en-US" altLang="en-US" sz="900" smtClean="0">
                  <a:solidFill>
                    <a:srgbClr val="000000"/>
                  </a:solidFill>
                  <a:ea typeface="ＭＳ Ｐゴシック" pitchFamily="34" charset="-128"/>
                </a:rPr>
                <a:t>Executive</a:t>
              </a:r>
            </a:p>
            <a:p>
              <a:pPr algn="ctr" eaLnBrk="1" fontAlgn="base" hangingPunct="1">
                <a:spcBef>
                  <a:spcPct val="0"/>
                </a:spcBef>
                <a:spcAft>
                  <a:spcPct val="0"/>
                </a:spcAft>
              </a:pPr>
              <a:r>
                <a:rPr lang="en-US" altLang="en-US" sz="900" smtClean="0">
                  <a:solidFill>
                    <a:srgbClr val="000000"/>
                  </a:solidFill>
                  <a:ea typeface="ＭＳ Ｐゴシック" pitchFamily="34" charset="-128"/>
                </a:rPr>
                <a:t>Assistant</a:t>
              </a:r>
            </a:p>
          </p:txBody>
        </p:sp>
        <p:sp>
          <p:nvSpPr>
            <p:cNvPr id="100388" name="Rectangle 54"/>
            <p:cNvSpPr>
              <a:spLocks noChangeArrowheads="1"/>
            </p:cNvSpPr>
            <p:nvPr/>
          </p:nvSpPr>
          <p:spPr bwMode="auto">
            <a:xfrm>
              <a:off x="4860" y="1198"/>
              <a:ext cx="576" cy="346"/>
            </a:xfrm>
            <a:prstGeom prst="roundRect">
              <a:avLst>
                <a:gd name="adj" fmla="val 16667"/>
              </a:avLst>
            </a:prstGeom>
            <a:solidFill>
              <a:srgbClr val="00B050"/>
            </a:solidFill>
            <a:ln w="12700">
              <a:solidFill>
                <a:schemeClr val="tx2"/>
              </a:solidFill>
              <a:round/>
              <a:headEnd/>
              <a:tailEnd/>
            </a:ln>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fontAlgn="base" hangingPunct="1">
                <a:spcBef>
                  <a:spcPct val="0"/>
                </a:spcBef>
                <a:spcAft>
                  <a:spcPct val="0"/>
                </a:spcAft>
              </a:pPr>
              <a:r>
                <a:rPr lang="en-US" altLang="en-US" sz="900" smtClean="0">
                  <a:solidFill>
                    <a:srgbClr val="000000"/>
                  </a:solidFill>
                  <a:ea typeface="ＭＳ Ｐゴシック" pitchFamily="34" charset="-128"/>
                </a:rPr>
                <a:t>Director, </a:t>
              </a:r>
            </a:p>
            <a:p>
              <a:pPr algn="ctr" eaLnBrk="1" fontAlgn="base" hangingPunct="1">
                <a:spcBef>
                  <a:spcPct val="0"/>
                </a:spcBef>
                <a:spcAft>
                  <a:spcPct val="0"/>
                </a:spcAft>
              </a:pPr>
              <a:r>
                <a:rPr lang="en-US" altLang="en-US" sz="900" smtClean="0">
                  <a:solidFill>
                    <a:srgbClr val="000000"/>
                  </a:solidFill>
                  <a:ea typeface="ＭＳ Ｐゴシック" pitchFamily="34" charset="-128"/>
                </a:rPr>
                <a:t>Alumni</a:t>
              </a:r>
            </a:p>
          </p:txBody>
        </p:sp>
        <p:cxnSp>
          <p:nvCxnSpPr>
            <p:cNvPr id="56" name="Elbow Connector 55"/>
            <p:cNvCxnSpPr/>
            <p:nvPr/>
          </p:nvCxnSpPr>
          <p:spPr>
            <a:xfrm rot="5400000">
              <a:off x="901" y="1738"/>
              <a:ext cx="676" cy="288"/>
            </a:xfrm>
            <a:prstGeom prst="bentConnector3">
              <a:avLst>
                <a:gd name="adj1" fmla="val 73784"/>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Elbow Connector 56"/>
            <p:cNvCxnSpPr/>
            <p:nvPr/>
          </p:nvCxnSpPr>
          <p:spPr>
            <a:xfrm rot="5400000">
              <a:off x="573" y="1411"/>
              <a:ext cx="676" cy="943"/>
            </a:xfrm>
            <a:prstGeom prst="bentConnector3">
              <a:avLst>
                <a:gd name="adj1" fmla="val 73784"/>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442" y="1544"/>
              <a:ext cx="2" cy="67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0392" name="Rectangle 58"/>
            <p:cNvSpPr>
              <a:spLocks noChangeArrowheads="1"/>
            </p:cNvSpPr>
            <p:nvPr/>
          </p:nvSpPr>
          <p:spPr bwMode="auto">
            <a:xfrm>
              <a:off x="2290" y="3043"/>
              <a:ext cx="576" cy="346"/>
            </a:xfrm>
            <a:prstGeom prst="roundRect">
              <a:avLst>
                <a:gd name="adj" fmla="val 16667"/>
              </a:avLst>
            </a:prstGeom>
            <a:solidFill>
              <a:srgbClr val="F9E2AB"/>
            </a:solidFill>
            <a:ln w="12700">
              <a:solidFill>
                <a:schemeClr val="tx2"/>
              </a:solidFill>
              <a:round/>
              <a:headEnd/>
              <a:tailEnd/>
            </a:ln>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fontAlgn="base" hangingPunct="1">
                <a:spcBef>
                  <a:spcPct val="0"/>
                </a:spcBef>
                <a:spcAft>
                  <a:spcPct val="0"/>
                </a:spcAft>
              </a:pPr>
              <a:r>
                <a:rPr lang="en-US" altLang="en-US" sz="900" smtClean="0">
                  <a:solidFill>
                    <a:srgbClr val="000000"/>
                  </a:solidFill>
                  <a:ea typeface="ＭＳ Ｐゴシック" pitchFamily="34" charset="-128"/>
                </a:rPr>
                <a:t>Coordinator, </a:t>
              </a:r>
            </a:p>
            <a:p>
              <a:pPr algn="ctr" eaLnBrk="1" fontAlgn="base" hangingPunct="1">
                <a:spcBef>
                  <a:spcPct val="0"/>
                </a:spcBef>
                <a:spcAft>
                  <a:spcPct val="0"/>
                </a:spcAft>
              </a:pPr>
              <a:r>
                <a:rPr lang="en-US" altLang="en-US" sz="900" smtClean="0">
                  <a:solidFill>
                    <a:srgbClr val="000000"/>
                  </a:solidFill>
                  <a:ea typeface="ＭＳ Ｐゴシック" pitchFamily="34" charset="-128"/>
                </a:rPr>
                <a:t>Knowledge Dev</a:t>
              </a:r>
            </a:p>
          </p:txBody>
        </p:sp>
        <p:sp>
          <p:nvSpPr>
            <p:cNvPr id="100393" name="Rectangle 59"/>
            <p:cNvSpPr>
              <a:spLocks noChangeArrowheads="1"/>
            </p:cNvSpPr>
            <p:nvPr/>
          </p:nvSpPr>
          <p:spPr bwMode="auto">
            <a:xfrm>
              <a:off x="2645" y="2097"/>
              <a:ext cx="576" cy="346"/>
            </a:xfrm>
            <a:prstGeom prst="roundRect">
              <a:avLst>
                <a:gd name="adj" fmla="val 16667"/>
              </a:avLst>
            </a:prstGeom>
            <a:solidFill>
              <a:srgbClr val="F9E2AB"/>
            </a:solidFill>
            <a:ln w="12700">
              <a:solidFill>
                <a:schemeClr val="tx2"/>
              </a:solidFill>
              <a:round/>
              <a:headEnd/>
              <a:tailEnd/>
            </a:ln>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fontAlgn="base" hangingPunct="1">
                <a:spcBef>
                  <a:spcPct val="0"/>
                </a:spcBef>
                <a:spcAft>
                  <a:spcPct val="0"/>
                </a:spcAft>
              </a:pPr>
              <a:r>
                <a:rPr lang="en-US" altLang="en-US" sz="900" smtClean="0">
                  <a:solidFill>
                    <a:srgbClr val="000000"/>
                  </a:solidFill>
                  <a:ea typeface="ＭＳ Ｐゴシック" pitchFamily="34" charset="-128"/>
                </a:rPr>
                <a:t>Coordinator,</a:t>
              </a:r>
            </a:p>
            <a:p>
              <a:pPr algn="ctr" eaLnBrk="1" fontAlgn="base" hangingPunct="1">
                <a:spcBef>
                  <a:spcPct val="0"/>
                </a:spcBef>
                <a:spcAft>
                  <a:spcPct val="0"/>
                </a:spcAft>
              </a:pPr>
              <a:r>
                <a:rPr lang="en-US" altLang="en-US" sz="900" smtClean="0">
                  <a:solidFill>
                    <a:srgbClr val="000000"/>
                  </a:solidFill>
                  <a:ea typeface="ＭＳ Ｐゴシック" pitchFamily="34" charset="-128"/>
                </a:rPr>
                <a:t>Training</a:t>
              </a:r>
            </a:p>
          </p:txBody>
        </p:sp>
        <p:cxnSp>
          <p:nvCxnSpPr>
            <p:cNvPr id="61" name="Elbow Connector 60"/>
            <p:cNvCxnSpPr/>
            <p:nvPr/>
          </p:nvCxnSpPr>
          <p:spPr>
            <a:xfrm rot="16200000" flipH="1">
              <a:off x="1229" y="1700"/>
              <a:ext cx="677" cy="365"/>
            </a:xfrm>
            <a:prstGeom prst="bentConnector3">
              <a:avLst>
                <a:gd name="adj1" fmla="val 73736"/>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1239" y="1804"/>
              <a:ext cx="1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578" y="2045"/>
              <a:ext cx="0" cy="8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Elbow Connector 63"/>
            <p:cNvCxnSpPr/>
            <p:nvPr/>
          </p:nvCxnSpPr>
          <p:spPr>
            <a:xfrm rot="10800000">
              <a:off x="2176" y="1534"/>
              <a:ext cx="114" cy="338"/>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Elbow Connector 64"/>
            <p:cNvCxnSpPr/>
            <p:nvPr/>
          </p:nvCxnSpPr>
          <p:spPr>
            <a:xfrm rot="10800000">
              <a:off x="2176" y="1855"/>
              <a:ext cx="114" cy="1361"/>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Elbow Connector 65"/>
            <p:cNvCxnSpPr/>
            <p:nvPr/>
          </p:nvCxnSpPr>
          <p:spPr>
            <a:xfrm rot="10800000">
              <a:off x="2176" y="3216"/>
              <a:ext cx="114" cy="464"/>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flipV="1">
              <a:off x="2583" y="2270"/>
              <a:ext cx="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Elbow Connector 67"/>
            <p:cNvCxnSpPr/>
            <p:nvPr/>
          </p:nvCxnSpPr>
          <p:spPr>
            <a:xfrm rot="16200000" flipV="1">
              <a:off x="3577" y="-373"/>
              <a:ext cx="749" cy="2393"/>
            </a:xfrm>
            <a:prstGeom prst="bentConnector3">
              <a:avLst>
                <a:gd name="adj1" fmla="val 2586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Elbow Connector 68"/>
            <p:cNvCxnSpPr/>
            <p:nvPr/>
          </p:nvCxnSpPr>
          <p:spPr>
            <a:xfrm rot="5400000" flipH="1" flipV="1">
              <a:off x="1225" y="-332"/>
              <a:ext cx="749" cy="2311"/>
            </a:xfrm>
            <a:prstGeom prst="bentConnector3">
              <a:avLst>
                <a:gd name="adj1" fmla="val 2586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0403" name="Rectangle 69"/>
            <p:cNvSpPr>
              <a:spLocks noChangeArrowheads="1"/>
            </p:cNvSpPr>
            <p:nvPr/>
          </p:nvSpPr>
          <p:spPr bwMode="auto">
            <a:xfrm>
              <a:off x="4416" y="1682"/>
              <a:ext cx="576" cy="346"/>
            </a:xfrm>
            <a:prstGeom prst="roundRect">
              <a:avLst>
                <a:gd name="adj" fmla="val 16667"/>
              </a:avLst>
            </a:prstGeom>
            <a:solidFill>
              <a:srgbClr val="F9E2AB"/>
            </a:solidFill>
            <a:ln w="12700">
              <a:solidFill>
                <a:schemeClr val="tx2"/>
              </a:solidFill>
              <a:round/>
              <a:headEnd/>
              <a:tailEnd/>
            </a:ln>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fontAlgn="base" hangingPunct="1">
                <a:spcBef>
                  <a:spcPct val="0"/>
                </a:spcBef>
                <a:spcAft>
                  <a:spcPct val="0"/>
                </a:spcAft>
              </a:pPr>
              <a:r>
                <a:rPr lang="en-US" altLang="en-US" sz="900" smtClean="0">
                  <a:solidFill>
                    <a:srgbClr val="000000"/>
                  </a:solidFill>
                  <a:ea typeface="ＭＳ Ｐゴシック" pitchFamily="34" charset="-128"/>
                </a:rPr>
                <a:t>Coordinator, </a:t>
              </a:r>
            </a:p>
            <a:p>
              <a:pPr algn="ctr" eaLnBrk="1" fontAlgn="base" hangingPunct="1">
                <a:spcBef>
                  <a:spcPct val="0"/>
                </a:spcBef>
                <a:spcAft>
                  <a:spcPct val="0"/>
                </a:spcAft>
              </a:pPr>
              <a:r>
                <a:rPr lang="en-US" altLang="en-US" sz="900" smtClean="0">
                  <a:solidFill>
                    <a:srgbClr val="000000"/>
                  </a:solidFill>
                  <a:ea typeface="ＭＳ Ｐゴシック" pitchFamily="34" charset="-128"/>
                </a:rPr>
                <a:t>Marketing</a:t>
              </a:r>
            </a:p>
            <a:p>
              <a:pPr algn="ctr" eaLnBrk="1" fontAlgn="base" hangingPunct="1">
                <a:spcBef>
                  <a:spcPct val="0"/>
                </a:spcBef>
                <a:spcAft>
                  <a:spcPct val="0"/>
                </a:spcAft>
              </a:pPr>
              <a:r>
                <a:rPr lang="en-US" altLang="en-US" sz="900" smtClean="0">
                  <a:solidFill>
                    <a:srgbClr val="000000"/>
                  </a:solidFill>
                  <a:ea typeface="ＭＳ Ｐゴシック" pitchFamily="34" charset="-128"/>
                </a:rPr>
                <a:t>Comm.</a:t>
              </a:r>
            </a:p>
          </p:txBody>
        </p:sp>
        <p:cxnSp>
          <p:nvCxnSpPr>
            <p:cNvPr id="71" name="Straight Connector 70"/>
            <p:cNvCxnSpPr/>
            <p:nvPr/>
          </p:nvCxnSpPr>
          <p:spPr>
            <a:xfrm flipV="1">
              <a:off x="4704" y="989"/>
              <a:ext cx="0" cy="6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2769" y="722"/>
              <a:ext cx="1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0355" name="TextBox 9"/>
          <p:cNvSpPr txBox="1">
            <a:spLocks noChangeArrowheads="1"/>
          </p:cNvSpPr>
          <p:nvPr/>
        </p:nvSpPr>
        <p:spPr bwMode="auto">
          <a:xfrm>
            <a:off x="6121400" y="4672013"/>
            <a:ext cx="2794000" cy="1562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fontAlgn="base" hangingPunct="1">
              <a:spcBef>
                <a:spcPct val="0"/>
              </a:spcBef>
              <a:spcAft>
                <a:spcPct val="0"/>
              </a:spcAft>
            </a:pPr>
            <a:r>
              <a:rPr lang="en-US" altLang="en-US" sz="1200" smtClean="0">
                <a:solidFill>
                  <a:srgbClr val="000000"/>
                </a:solidFill>
                <a:latin typeface="Calibri" pitchFamily="34" charset="0"/>
                <a:ea typeface="ＭＳ Ｐゴシック" pitchFamily="34" charset="-128"/>
                <a:cs typeface="Arial" pitchFamily="34" charset="0"/>
              </a:rPr>
              <a:t>Budget: $1.2M USD</a:t>
            </a:r>
          </a:p>
          <a:p>
            <a:pPr eaLnBrk="1" fontAlgn="base" hangingPunct="1">
              <a:spcBef>
                <a:spcPct val="0"/>
              </a:spcBef>
              <a:spcAft>
                <a:spcPct val="0"/>
              </a:spcAft>
            </a:pPr>
            <a:r>
              <a:rPr lang="en-US" altLang="en-US" sz="1200" smtClean="0">
                <a:solidFill>
                  <a:srgbClr val="000000"/>
                </a:solidFill>
                <a:latin typeface="Calibri" pitchFamily="34" charset="0"/>
                <a:ea typeface="ＭＳ Ｐゴシック" pitchFamily="34" charset="-128"/>
                <a:cs typeface="Arial" pitchFamily="34" charset="0"/>
              </a:rPr>
              <a:t>FTE: 23</a:t>
            </a:r>
          </a:p>
          <a:p>
            <a:pPr eaLnBrk="1" fontAlgn="base" hangingPunct="1">
              <a:spcBef>
                <a:spcPct val="0"/>
              </a:spcBef>
              <a:spcAft>
                <a:spcPct val="0"/>
              </a:spcAft>
            </a:pPr>
            <a:r>
              <a:rPr lang="en-US" altLang="en-US" sz="1200" smtClean="0">
                <a:solidFill>
                  <a:srgbClr val="000000"/>
                </a:solidFill>
                <a:latin typeface="Calibri" pitchFamily="34" charset="0"/>
                <a:ea typeface="ＭＳ Ｐゴシック" pitchFamily="34" charset="-128"/>
                <a:cs typeface="Arial" pitchFamily="34" charset="0"/>
              </a:rPr>
              <a:t>Fellows: 68 (26+41)</a:t>
            </a:r>
          </a:p>
          <a:p>
            <a:pPr eaLnBrk="1" fontAlgn="base" hangingPunct="1">
              <a:spcBef>
                <a:spcPct val="0"/>
              </a:spcBef>
              <a:spcAft>
                <a:spcPct val="0"/>
              </a:spcAft>
            </a:pPr>
            <a:r>
              <a:rPr lang="en-US" altLang="en-US" sz="1200" smtClean="0">
                <a:solidFill>
                  <a:srgbClr val="000000"/>
                </a:solidFill>
                <a:latin typeface="Calibri" pitchFamily="34" charset="0"/>
                <a:ea typeface="ＭＳ Ｐゴシック" pitchFamily="34" charset="-128"/>
                <a:cs typeface="Arial" pitchFamily="34" charset="0"/>
              </a:rPr>
              <a:t>Regions: 2</a:t>
            </a:r>
          </a:p>
          <a:p>
            <a:pPr eaLnBrk="1" fontAlgn="base" hangingPunct="1">
              <a:spcBef>
                <a:spcPct val="0"/>
              </a:spcBef>
              <a:spcAft>
                <a:spcPct val="0"/>
              </a:spcAft>
            </a:pPr>
            <a:r>
              <a:rPr lang="en-US" altLang="en-US" sz="1200" smtClean="0">
                <a:solidFill>
                  <a:srgbClr val="000000"/>
                </a:solidFill>
                <a:latin typeface="Calibri" pitchFamily="34" charset="0"/>
                <a:ea typeface="ＭＳ Ｐゴシック" pitchFamily="34" charset="-128"/>
                <a:cs typeface="Arial" pitchFamily="34" charset="0"/>
              </a:rPr>
              <a:t>Alumni: 0</a:t>
            </a:r>
          </a:p>
          <a:p>
            <a:pPr eaLnBrk="1" fontAlgn="base" hangingPunct="1">
              <a:spcBef>
                <a:spcPct val="0"/>
              </a:spcBef>
              <a:spcAft>
                <a:spcPct val="0"/>
              </a:spcAft>
            </a:pPr>
            <a:r>
              <a:rPr lang="en-US" altLang="en-US" sz="1200" smtClean="0">
                <a:solidFill>
                  <a:srgbClr val="000000"/>
                </a:solidFill>
                <a:latin typeface="Calibri" pitchFamily="34" charset="0"/>
                <a:ea typeface="ＭＳ Ｐゴシック" pitchFamily="34" charset="-128"/>
                <a:cs typeface="Arial" pitchFamily="34" charset="0"/>
              </a:rPr>
              <a:t>Part-time volunteers manage campus recruitment; part-time intern hired to manage regional recruitment</a:t>
            </a:r>
          </a:p>
        </p:txBody>
      </p:sp>
      <p:pic>
        <p:nvPicPr>
          <p:cNvPr id="100356" name="Picture 2" descr="C:\Users\khennig\Desktop\Teach_for_All\EPe\EPe\Graphics\Logos\EPe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6588" y="346075"/>
            <a:ext cx="1555750"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7" name="Rectangle 2"/>
          <p:cNvSpPr>
            <a:spLocks noChangeArrowheads="1"/>
          </p:cNvSpPr>
          <p:nvPr/>
        </p:nvSpPr>
        <p:spPr bwMode="auto">
          <a:xfrm>
            <a:off x="322263" y="-228600"/>
            <a:ext cx="8497887"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fontAlgn="base" hangingPunct="1">
              <a:spcBef>
                <a:spcPct val="0"/>
              </a:spcBef>
              <a:spcAft>
                <a:spcPct val="0"/>
              </a:spcAft>
            </a:pPr>
            <a:r>
              <a:rPr lang="en-US" altLang="en-US" sz="2400" b="1" dirty="0"/>
              <a:t>Partner example - </a:t>
            </a:r>
            <a:r>
              <a:rPr lang="en-US" altLang="en-US" sz="2200" b="1" dirty="0" smtClean="0">
                <a:solidFill>
                  <a:srgbClr val="000000"/>
                </a:solidFill>
                <a:ea typeface="ＭＳ Ｐゴシック" pitchFamily="34" charset="-128"/>
              </a:rPr>
              <a:t>Peru 2011 – Year 2b</a:t>
            </a:r>
          </a:p>
        </p:txBody>
      </p:sp>
      <p:cxnSp>
        <p:nvCxnSpPr>
          <p:cNvPr id="52" name="Elbow Connector 51"/>
          <p:cNvCxnSpPr/>
          <p:nvPr/>
        </p:nvCxnSpPr>
        <p:spPr bwMode="auto">
          <a:xfrm rot="10800000">
            <a:off x="4370388" y="4017963"/>
            <a:ext cx="185737" cy="493712"/>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Elbow Connector 52"/>
          <p:cNvCxnSpPr/>
          <p:nvPr/>
        </p:nvCxnSpPr>
        <p:spPr bwMode="auto">
          <a:xfrm rot="10800000">
            <a:off x="4370388" y="4495800"/>
            <a:ext cx="185737" cy="493713"/>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0361" name="Rectangle 16"/>
          <p:cNvSpPr>
            <a:spLocks noChangeArrowheads="1"/>
          </p:cNvSpPr>
          <p:nvPr/>
        </p:nvSpPr>
        <p:spPr bwMode="auto">
          <a:xfrm>
            <a:off x="4486275" y="4308475"/>
            <a:ext cx="914400" cy="363538"/>
          </a:xfrm>
          <a:prstGeom prst="roundRect">
            <a:avLst>
              <a:gd name="adj" fmla="val 16667"/>
            </a:avLst>
          </a:prstGeom>
          <a:solidFill>
            <a:srgbClr val="F9E2AB"/>
          </a:solidFill>
          <a:ln w="12700">
            <a:solidFill>
              <a:schemeClr val="tx2"/>
            </a:solidFill>
            <a:round/>
            <a:headEnd/>
            <a:tailEnd/>
          </a:ln>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fontAlgn="base" hangingPunct="1">
              <a:spcBef>
                <a:spcPct val="0"/>
              </a:spcBef>
              <a:spcAft>
                <a:spcPct val="0"/>
              </a:spcAft>
            </a:pPr>
            <a:r>
              <a:rPr lang="en-US" altLang="en-US" sz="900" smtClean="0">
                <a:solidFill>
                  <a:srgbClr val="000000"/>
                </a:solidFill>
                <a:ea typeface="ＭＳ Ｐゴシック" pitchFamily="34" charset="-128"/>
              </a:rPr>
              <a:t>Tutors (3)</a:t>
            </a:r>
          </a:p>
        </p:txBody>
      </p:sp>
      <p:sp>
        <p:nvSpPr>
          <p:cNvPr id="100362" name="Rectangle 16"/>
          <p:cNvSpPr>
            <a:spLocks noChangeArrowheads="1"/>
          </p:cNvSpPr>
          <p:nvPr/>
        </p:nvSpPr>
        <p:spPr bwMode="auto">
          <a:xfrm>
            <a:off x="4492625" y="4729163"/>
            <a:ext cx="914400" cy="365125"/>
          </a:xfrm>
          <a:prstGeom prst="roundRect">
            <a:avLst>
              <a:gd name="adj" fmla="val 16667"/>
            </a:avLst>
          </a:prstGeom>
          <a:solidFill>
            <a:srgbClr val="FF9933"/>
          </a:solidFill>
          <a:ln w="12700">
            <a:solidFill>
              <a:schemeClr val="tx2"/>
            </a:solidFill>
            <a:round/>
            <a:headEnd/>
            <a:tailEnd/>
          </a:ln>
        </p:spPr>
        <p:txBody>
          <a:bodyPr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fontAlgn="base" hangingPunct="1">
              <a:spcBef>
                <a:spcPct val="0"/>
              </a:spcBef>
              <a:spcAft>
                <a:spcPct val="0"/>
              </a:spcAft>
            </a:pPr>
            <a:r>
              <a:rPr lang="en-US" altLang="en-US" sz="900" smtClean="0">
                <a:solidFill>
                  <a:srgbClr val="000000"/>
                </a:solidFill>
                <a:ea typeface="ＭＳ Ｐゴシック" pitchFamily="34" charset="-128"/>
              </a:rPr>
              <a:t>Tutors (2) – Region 2</a:t>
            </a:r>
          </a:p>
        </p:txBody>
      </p:sp>
      <p:cxnSp>
        <p:nvCxnSpPr>
          <p:cNvPr id="59" name="Straight Connector 58"/>
          <p:cNvCxnSpPr/>
          <p:nvPr/>
        </p:nvCxnSpPr>
        <p:spPr bwMode="auto">
          <a:xfrm flipH="1">
            <a:off x="365125" y="2543175"/>
            <a:ext cx="0" cy="244792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bwMode="auto">
          <a:xfrm flipH="1">
            <a:off x="361950" y="4987925"/>
            <a:ext cx="4008438"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bwMode="auto">
          <a:xfrm flipH="1">
            <a:off x="361950" y="2549525"/>
            <a:ext cx="55245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0366" name="Rectangle 53"/>
          <p:cNvSpPr>
            <a:spLocks noChangeArrowheads="1"/>
          </p:cNvSpPr>
          <p:nvPr/>
        </p:nvSpPr>
        <p:spPr bwMode="auto">
          <a:xfrm>
            <a:off x="525463" y="2251075"/>
            <a:ext cx="914400" cy="549275"/>
          </a:xfrm>
          <a:prstGeom prst="roundRect">
            <a:avLst>
              <a:gd name="adj" fmla="val 16667"/>
            </a:avLst>
          </a:prstGeom>
          <a:solidFill>
            <a:srgbClr val="FF9933"/>
          </a:solidFill>
          <a:ln w="12700">
            <a:solidFill>
              <a:schemeClr val="tx2"/>
            </a:solidFill>
            <a:round/>
            <a:headEnd/>
            <a:tailEnd/>
          </a:ln>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fontAlgn="base" hangingPunct="1">
              <a:spcBef>
                <a:spcPct val="0"/>
              </a:spcBef>
              <a:spcAft>
                <a:spcPct val="0"/>
              </a:spcAft>
            </a:pPr>
            <a:r>
              <a:rPr lang="en-US" altLang="en-US" sz="900" smtClean="0">
                <a:solidFill>
                  <a:srgbClr val="000000"/>
                </a:solidFill>
                <a:ea typeface="ＭＳ Ｐゴシック" pitchFamily="34" charset="-128"/>
              </a:rPr>
              <a:t>Director, </a:t>
            </a:r>
          </a:p>
          <a:p>
            <a:pPr algn="ctr" eaLnBrk="1" fontAlgn="base" hangingPunct="1">
              <a:spcBef>
                <a:spcPct val="0"/>
              </a:spcBef>
              <a:spcAft>
                <a:spcPct val="0"/>
              </a:spcAft>
            </a:pPr>
            <a:r>
              <a:rPr lang="en-US" altLang="en-US" sz="900" smtClean="0">
                <a:solidFill>
                  <a:srgbClr val="000000"/>
                </a:solidFill>
                <a:ea typeface="ＭＳ Ｐゴシック" pitchFamily="34" charset="-128"/>
              </a:rPr>
              <a:t>Regional ED </a:t>
            </a:r>
          </a:p>
          <a:p>
            <a:pPr algn="ctr" eaLnBrk="1" fontAlgn="base" hangingPunct="1">
              <a:spcBef>
                <a:spcPct val="0"/>
              </a:spcBef>
              <a:spcAft>
                <a:spcPct val="0"/>
              </a:spcAft>
            </a:pPr>
            <a:r>
              <a:rPr lang="en-US" altLang="en-US" sz="900" smtClean="0">
                <a:solidFill>
                  <a:srgbClr val="000000"/>
                </a:solidFill>
                <a:ea typeface="ＭＳ Ｐゴシック" pitchFamily="34" charset="-128"/>
              </a:rPr>
              <a:t>(Region 2)</a:t>
            </a:r>
          </a:p>
        </p:txBody>
      </p:sp>
      <p:sp>
        <p:nvSpPr>
          <p:cNvPr id="100367" name="Slide Number Placeholder 4"/>
          <p:cNvSpPr txBox="1">
            <a:spLocks noGrp="1"/>
          </p:cNvSpPr>
          <p:nvPr/>
        </p:nvSpPr>
        <p:spPr bwMode="auto">
          <a:xfrm>
            <a:off x="6934200" y="6491288"/>
            <a:ext cx="2133600"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r" eaLnBrk="1" fontAlgn="base" hangingPunct="1">
              <a:spcBef>
                <a:spcPct val="0"/>
              </a:spcBef>
              <a:spcAft>
                <a:spcPct val="0"/>
              </a:spcAft>
            </a:pPr>
            <a:fld id="{74E40CB9-F5AA-44CD-B8CC-9EFC771740B0}" type="slidenum">
              <a:rPr lang="en-US" altLang="en-US" sz="1000" smtClean="0">
                <a:solidFill>
                  <a:srgbClr val="FFFFFF"/>
                </a:solidFill>
              </a:rPr>
              <a:pPr algn="r" eaLnBrk="1" fontAlgn="base" hangingPunct="1">
                <a:spcBef>
                  <a:spcPct val="0"/>
                </a:spcBef>
                <a:spcAft>
                  <a:spcPct val="0"/>
                </a:spcAft>
              </a:pPr>
              <a:t>10</a:t>
            </a:fld>
            <a:endParaRPr lang="en-US" altLang="en-US" sz="1000" smtClean="0">
              <a:solidFill>
                <a:srgbClr val="FFFFFF"/>
              </a:solidFill>
            </a:endParaRPr>
          </a:p>
        </p:txBody>
      </p:sp>
      <p:sp>
        <p:nvSpPr>
          <p:cNvPr id="55" name="Rectangular Callout 54"/>
          <p:cNvSpPr/>
          <p:nvPr/>
        </p:nvSpPr>
        <p:spPr bwMode="auto">
          <a:xfrm>
            <a:off x="525463" y="4473039"/>
            <a:ext cx="1708978" cy="518061"/>
          </a:xfrm>
          <a:prstGeom prst="wedgeRectCallout">
            <a:avLst>
              <a:gd name="adj1" fmla="val 49216"/>
              <a:gd name="adj2" fmla="val -21025"/>
            </a:avLst>
          </a:prstGeom>
          <a:solidFill>
            <a:schemeClr val="bg1">
              <a:lumMod val="95000"/>
            </a:schemeClr>
          </a:solidFill>
          <a:ln w="9525" cap="flat" cmpd="sng" algn="ctr">
            <a:solidFill>
              <a:schemeClr val="tx1"/>
            </a:solidFill>
            <a:prstDash val="solid"/>
            <a:round/>
            <a:headEnd type="triangle" w="med" len="med"/>
            <a:tailEnd type="triangle" w="med" len="med"/>
          </a:ln>
          <a:effectLst/>
          <a:extLst/>
        </p:spPr>
        <p:txBody>
          <a:bodyPr vert="horz" wrap="square" lIns="91440" tIns="45720" rIns="91440" bIns="45720" numCol="1" rtlCol="0" anchor="t" anchorCtr="0" compatLnSpc="1">
            <a:prstTxWarp prst="textNoShape">
              <a:avLst/>
            </a:prstTxWarp>
          </a:bodyPr>
          <a:lstStyle/>
          <a:p>
            <a:pPr>
              <a:spcBef>
                <a:spcPct val="0"/>
              </a:spcBef>
            </a:pPr>
            <a:r>
              <a:rPr lang="en-US" altLang="en-US" sz="1000" dirty="0" smtClean="0"/>
              <a:t>Pro Bono staff:</a:t>
            </a:r>
          </a:p>
          <a:p>
            <a:pPr>
              <a:spcBef>
                <a:spcPct val="0"/>
              </a:spcBef>
            </a:pPr>
            <a:r>
              <a:rPr lang="en-US" altLang="en-US" sz="1000" dirty="0" smtClean="0"/>
              <a:t>Legal and  Auditing</a:t>
            </a:r>
          </a:p>
          <a:p>
            <a:pPr>
              <a:spcBef>
                <a:spcPct val="0"/>
              </a:spcBef>
            </a:pPr>
            <a:r>
              <a:rPr lang="en-US" altLang="en-US" sz="1000" dirty="0" smtClean="0"/>
              <a:t>Volunteer designers</a:t>
            </a:r>
            <a:endParaRPr lang="en-US" altLang="en-US" sz="1200" dirty="0"/>
          </a:p>
        </p:txBody>
      </p:sp>
      <p:sp>
        <p:nvSpPr>
          <p:cNvPr id="74" name="Rectangular Callout 73"/>
          <p:cNvSpPr/>
          <p:nvPr/>
        </p:nvSpPr>
        <p:spPr bwMode="auto">
          <a:xfrm>
            <a:off x="5919788" y="346075"/>
            <a:ext cx="2995612" cy="1606643"/>
          </a:xfrm>
          <a:prstGeom prst="wedgeRectCallout">
            <a:avLst>
              <a:gd name="adj1" fmla="val -50141"/>
              <a:gd name="adj2" fmla="val 74125"/>
            </a:avLst>
          </a:prstGeom>
          <a:solidFill>
            <a:schemeClr val="bg1">
              <a:lumMod val="95000"/>
            </a:schemeClr>
          </a:solidFill>
          <a:ln w="9525" cap="flat" cmpd="sng" algn="ctr">
            <a:solidFill>
              <a:schemeClr val="tx1"/>
            </a:solidFill>
            <a:prstDash val="solid"/>
            <a:round/>
            <a:headEnd type="triangle" w="med" len="med"/>
            <a:tailEnd type="triangle" w="med" len="med"/>
          </a:ln>
          <a:effectLst/>
          <a:extLst/>
        </p:spPr>
        <p:txBody>
          <a:bodyPr vert="horz" wrap="square" lIns="91440" tIns="45720" rIns="91440" bIns="45720" numCol="1" rtlCol="0" anchor="t" anchorCtr="0" compatLnSpc="1">
            <a:prstTxWarp prst="textNoShape">
              <a:avLst/>
            </a:prstTxWarp>
          </a:bodyPr>
          <a:lstStyle/>
          <a:p>
            <a:pPr>
              <a:spcBef>
                <a:spcPct val="0"/>
              </a:spcBef>
            </a:pPr>
            <a:r>
              <a:rPr lang="en-US" altLang="en-US" sz="1000" dirty="0" err="1"/>
              <a:t>EPe</a:t>
            </a:r>
            <a:r>
              <a:rPr lang="en-US" altLang="en-US" sz="1000" dirty="0"/>
              <a:t> decides to switch gears from board’s initial advice to “stay under the radar” publicly (so as not to aggravate potentially dangerous union </a:t>
            </a:r>
            <a:r>
              <a:rPr lang="en-US" altLang="en-US" sz="1000" dirty="0" smtClean="0"/>
              <a:t>relationship), and commits to </a:t>
            </a:r>
            <a:r>
              <a:rPr lang="en-US" altLang="en-US" sz="1000" dirty="0"/>
              <a:t>build brand more proactively and publicly.  Thus, Communications transforms into Brand and becomes a sub-functional area, </a:t>
            </a:r>
            <a:r>
              <a:rPr lang="en-US" altLang="en-US" sz="1000" dirty="0" smtClean="0"/>
              <a:t>eventually moving from under Development to  </a:t>
            </a:r>
            <a:r>
              <a:rPr lang="en-US" altLang="en-US" sz="1000" dirty="0"/>
              <a:t>Recruitment </a:t>
            </a:r>
          </a:p>
        </p:txBody>
      </p:sp>
      <p:sp>
        <p:nvSpPr>
          <p:cNvPr id="75" name="Rectangular Callout 74"/>
          <p:cNvSpPr/>
          <p:nvPr/>
        </p:nvSpPr>
        <p:spPr bwMode="auto">
          <a:xfrm>
            <a:off x="7402956" y="3621180"/>
            <a:ext cx="1708978" cy="518061"/>
          </a:xfrm>
          <a:prstGeom prst="wedgeRectCallout">
            <a:avLst>
              <a:gd name="adj1" fmla="val 24952"/>
              <a:gd name="adj2" fmla="val -203687"/>
            </a:avLst>
          </a:prstGeom>
          <a:solidFill>
            <a:schemeClr val="bg1">
              <a:lumMod val="95000"/>
            </a:schemeClr>
          </a:solidFill>
          <a:ln w="9525" cap="flat" cmpd="sng" algn="ctr">
            <a:solidFill>
              <a:schemeClr val="tx1"/>
            </a:solidFill>
            <a:prstDash val="solid"/>
            <a:round/>
            <a:headEnd type="triangle" w="med" len="med"/>
            <a:tailEnd type="triangle" w="med" len="med"/>
          </a:ln>
          <a:effectLst/>
          <a:extLst/>
        </p:spPr>
        <p:txBody>
          <a:bodyPr vert="horz" wrap="square" lIns="91440" tIns="45720" rIns="91440" bIns="45720" numCol="1" rtlCol="0" anchor="t" anchorCtr="0" compatLnSpc="1">
            <a:prstTxWarp prst="textNoShape">
              <a:avLst/>
            </a:prstTxWarp>
          </a:bodyPr>
          <a:lstStyle/>
          <a:p>
            <a:pPr>
              <a:spcBef>
                <a:spcPct val="0"/>
              </a:spcBef>
            </a:pPr>
            <a:r>
              <a:rPr lang="en-US" altLang="en-US" sz="1000" dirty="0" smtClean="0"/>
              <a:t>Team hires Alumni Director.</a:t>
            </a:r>
            <a:endParaRPr lang="en-US" altLang="en-US" sz="1200" dirty="0"/>
          </a:p>
        </p:txBody>
      </p:sp>
      <p:sp>
        <p:nvSpPr>
          <p:cNvPr id="76" name="Rectangular Callout 75"/>
          <p:cNvSpPr/>
          <p:nvPr/>
        </p:nvSpPr>
        <p:spPr bwMode="auto">
          <a:xfrm>
            <a:off x="2359026" y="2938463"/>
            <a:ext cx="1436797" cy="1200778"/>
          </a:xfrm>
          <a:prstGeom prst="wedgeRectCallout">
            <a:avLst>
              <a:gd name="adj1" fmla="val 58548"/>
              <a:gd name="adj2" fmla="val -84649"/>
            </a:avLst>
          </a:prstGeom>
          <a:solidFill>
            <a:schemeClr val="bg1">
              <a:lumMod val="95000"/>
            </a:schemeClr>
          </a:solidFill>
          <a:ln w="9525" cap="flat" cmpd="sng" algn="ctr">
            <a:solidFill>
              <a:schemeClr val="tx1"/>
            </a:solidFill>
            <a:prstDash val="solid"/>
            <a:round/>
            <a:headEnd type="triangle" w="med" len="med"/>
            <a:tailEnd type="triangle" w="med" len="med"/>
          </a:ln>
          <a:effectLst/>
          <a:extLst/>
        </p:spPr>
        <p:txBody>
          <a:bodyPr vert="horz" wrap="square" lIns="91440" tIns="45720" rIns="91440" bIns="45720" numCol="1" rtlCol="0" anchor="t" anchorCtr="0" compatLnSpc="1">
            <a:prstTxWarp prst="textNoShape">
              <a:avLst/>
            </a:prstTxWarp>
          </a:bodyPr>
          <a:lstStyle/>
          <a:p>
            <a:pPr>
              <a:spcBef>
                <a:spcPct val="0"/>
              </a:spcBef>
            </a:pPr>
            <a:r>
              <a:rPr lang="en-US" altLang="en-US" sz="1000" dirty="0"/>
              <a:t>Program team splits teacher training and teacher </a:t>
            </a:r>
            <a:r>
              <a:rPr lang="en-US" altLang="en-US" sz="1000" dirty="0" smtClean="0"/>
              <a:t>support. Training now includes  </a:t>
            </a:r>
            <a:r>
              <a:rPr lang="en-US" altLang="en-US" sz="1000" dirty="0"/>
              <a:t>2 staff members </a:t>
            </a:r>
            <a:r>
              <a:rPr lang="en-US" altLang="en-US" sz="1000" dirty="0" smtClean="0"/>
              <a:t>and is managed </a:t>
            </a:r>
            <a:r>
              <a:rPr lang="en-US" altLang="en-US" sz="1000" dirty="0"/>
              <a:t>by a Sr. Coordinator.</a:t>
            </a:r>
          </a:p>
        </p:txBody>
      </p:sp>
      <p:sp>
        <p:nvSpPr>
          <p:cNvPr id="77" name="Rectangular Callout 76"/>
          <p:cNvSpPr/>
          <p:nvPr/>
        </p:nvSpPr>
        <p:spPr bwMode="auto">
          <a:xfrm>
            <a:off x="1787526" y="4911725"/>
            <a:ext cx="1775619" cy="1389331"/>
          </a:xfrm>
          <a:prstGeom prst="wedgeRectCallout">
            <a:avLst>
              <a:gd name="adj1" fmla="val 69747"/>
              <a:gd name="adj2" fmla="val -6658"/>
            </a:avLst>
          </a:prstGeom>
          <a:solidFill>
            <a:schemeClr val="bg1">
              <a:lumMod val="95000"/>
            </a:schemeClr>
          </a:solidFill>
          <a:ln w="9525" cap="flat" cmpd="sng" algn="ctr">
            <a:solidFill>
              <a:schemeClr val="tx1"/>
            </a:solidFill>
            <a:prstDash val="solid"/>
            <a:round/>
            <a:headEnd type="triangle" w="med" len="med"/>
            <a:tailEnd type="triangle" w="med" len="med"/>
          </a:ln>
          <a:effectLst/>
          <a:extLst/>
        </p:spPr>
        <p:txBody>
          <a:bodyPr vert="horz" wrap="square" lIns="91440" tIns="45720" rIns="91440" bIns="45720" numCol="1" rtlCol="0" anchor="t" anchorCtr="0" compatLnSpc="1">
            <a:prstTxWarp prst="textNoShape">
              <a:avLst/>
            </a:prstTxWarp>
          </a:bodyPr>
          <a:lstStyle/>
          <a:p>
            <a:pPr>
              <a:spcBef>
                <a:spcPct val="0"/>
              </a:spcBef>
            </a:pPr>
            <a:r>
              <a:rPr lang="en-US" altLang="en-US" sz="1000" dirty="0" err="1"/>
              <a:t>EPe</a:t>
            </a:r>
            <a:r>
              <a:rPr lang="en-US" altLang="en-US" sz="1000" dirty="0"/>
              <a:t> wins grant proposal for Knowledge Development coordinator, in charge of driving data analysis and research to build institutional knowledge and inform organizational decisions.  Primarily </a:t>
            </a:r>
            <a:r>
              <a:rPr lang="en-US" altLang="en-US" sz="1000" dirty="0" err="1" smtClean="0"/>
              <a:t>servs</a:t>
            </a:r>
            <a:r>
              <a:rPr lang="en-US" altLang="en-US" sz="1000" dirty="0" smtClean="0"/>
              <a:t> </a:t>
            </a:r>
            <a:r>
              <a:rPr lang="en-US" altLang="en-US" sz="1000" dirty="0"/>
              <a:t>Program.</a:t>
            </a:r>
          </a:p>
          <a:p>
            <a:pPr>
              <a:spcBef>
                <a:spcPct val="0"/>
              </a:spcBef>
            </a:pPr>
            <a:endParaRPr lang="en-US" altLang="en-US" sz="1050" dirty="0"/>
          </a:p>
        </p:txBody>
      </p:sp>
      <p:sp>
        <p:nvSpPr>
          <p:cNvPr id="78" name="Rectangular Callout 77"/>
          <p:cNvSpPr/>
          <p:nvPr/>
        </p:nvSpPr>
        <p:spPr bwMode="auto">
          <a:xfrm>
            <a:off x="211034" y="550863"/>
            <a:ext cx="2467845" cy="1667670"/>
          </a:xfrm>
          <a:prstGeom prst="wedgeRectCallout">
            <a:avLst>
              <a:gd name="adj1" fmla="val -8873"/>
              <a:gd name="adj2" fmla="val 54842"/>
            </a:avLst>
          </a:prstGeom>
          <a:solidFill>
            <a:schemeClr val="bg1">
              <a:lumMod val="95000"/>
            </a:schemeClr>
          </a:solidFill>
          <a:ln w="9525" cap="flat" cmpd="sng" algn="ctr">
            <a:solidFill>
              <a:schemeClr val="tx1"/>
            </a:solidFill>
            <a:prstDash val="solid"/>
            <a:round/>
            <a:headEnd type="triangle" w="med" len="med"/>
            <a:tailEnd type="triangle" w="med" len="med"/>
          </a:ln>
          <a:effectLst/>
          <a:extLst/>
        </p:spPr>
        <p:txBody>
          <a:bodyPr vert="horz" wrap="square" lIns="91440" tIns="45720" rIns="91440" bIns="45720" numCol="1" rtlCol="0" anchor="t" anchorCtr="0" compatLnSpc="1">
            <a:prstTxWarp prst="textNoShape">
              <a:avLst/>
            </a:prstTxWarp>
          </a:bodyPr>
          <a:lstStyle/>
          <a:p>
            <a:pPr>
              <a:spcBef>
                <a:spcPct val="0"/>
              </a:spcBef>
            </a:pPr>
            <a:r>
              <a:rPr lang="en-US" altLang="en-US" sz="1000" dirty="0" err="1"/>
              <a:t>EPe</a:t>
            </a:r>
            <a:r>
              <a:rPr lang="en-US" altLang="en-US" sz="1000" dirty="0"/>
              <a:t> commits to recruit and hire Regional ED and shift Region 2 to autonomy.  Does not make this hire until </a:t>
            </a:r>
            <a:r>
              <a:rPr lang="en-US" altLang="en-US" sz="1000" dirty="0" smtClean="0"/>
              <a:t>one </a:t>
            </a:r>
            <a:r>
              <a:rPr lang="en-US" altLang="en-US" sz="1000" dirty="0"/>
              <a:t>full year after participants’ teaching there.  Regional expansion strategy commits to conservative scale in quantity but to open initially-small regional hubs in order to build their presence and capacity and later enlarge them under </a:t>
            </a:r>
            <a:r>
              <a:rPr lang="en-US" altLang="en-US" sz="1000" dirty="0" smtClean="0"/>
              <a:t>leadership</a:t>
            </a:r>
            <a:r>
              <a:rPr lang="en-US" altLang="en-US" sz="1000" dirty="0"/>
              <a:t>.</a:t>
            </a:r>
          </a:p>
          <a:p>
            <a:pPr>
              <a:spcBef>
                <a:spcPct val="0"/>
              </a:spcBef>
            </a:pPr>
            <a:endParaRPr lang="en-US" altLang="en-US" sz="1050" dirty="0"/>
          </a:p>
        </p:txBody>
      </p:sp>
      <p:sp>
        <p:nvSpPr>
          <p:cNvPr id="79" name="Rectangular Callout 78"/>
          <p:cNvSpPr/>
          <p:nvPr/>
        </p:nvSpPr>
        <p:spPr bwMode="auto">
          <a:xfrm>
            <a:off x="6121400" y="4343399"/>
            <a:ext cx="2794000" cy="1890713"/>
          </a:xfrm>
          <a:prstGeom prst="wedgeRectCallout">
            <a:avLst>
              <a:gd name="adj1" fmla="val -49373"/>
              <a:gd name="adj2" fmla="val -6068"/>
            </a:avLst>
          </a:prstGeom>
          <a:solidFill>
            <a:schemeClr val="bg1">
              <a:lumMod val="95000"/>
            </a:schemeClr>
          </a:solidFill>
          <a:ln w="9525" cap="flat" cmpd="sng" algn="ctr">
            <a:solidFill>
              <a:schemeClr val="tx1"/>
            </a:solidFill>
            <a:prstDash val="solid"/>
            <a:round/>
            <a:headEnd type="triangle" w="med" len="med"/>
            <a:tailEnd type="triangle" w="med" len="med"/>
          </a:ln>
          <a:effectLst/>
          <a:extLst/>
        </p:spPr>
        <p:txBody>
          <a:bodyPr vert="horz" wrap="square" lIns="91440" tIns="45720" rIns="91440" bIns="45720" numCol="1" rtlCol="0" anchor="t" anchorCtr="0" compatLnSpc="1">
            <a:prstTxWarp prst="textNoShape">
              <a:avLst/>
            </a:prstTxWarp>
          </a:bodyPr>
          <a:lstStyle/>
          <a:p>
            <a:pPr marL="171450" indent="-171450">
              <a:spcBef>
                <a:spcPct val="0"/>
              </a:spcBef>
              <a:buFont typeface="Arial" panose="020B0604020202020204" pitchFamily="34" charset="0"/>
              <a:buChar char="•"/>
            </a:pPr>
            <a:r>
              <a:rPr lang="en-US" altLang="en-US" sz="1000" dirty="0" err="1"/>
              <a:t>EPe</a:t>
            </a:r>
            <a:r>
              <a:rPr lang="en-US" altLang="en-US" sz="1000" dirty="0"/>
              <a:t> builds out more layers of middle management, recognizing increased complexity and demand of work and committing to attracting more senior level staff and paying higher salaries </a:t>
            </a:r>
            <a:endParaRPr lang="en-US" altLang="en-US" sz="1000" dirty="0" smtClean="0"/>
          </a:p>
          <a:p>
            <a:pPr marL="171450" indent="-171450">
              <a:spcBef>
                <a:spcPct val="0"/>
              </a:spcBef>
              <a:buFont typeface="Arial" panose="020B0604020202020204" pitchFamily="34" charset="0"/>
              <a:buChar char="•"/>
            </a:pPr>
            <a:r>
              <a:rPr lang="en-US" altLang="en-US" sz="1000" dirty="0" smtClean="0"/>
              <a:t>Regional </a:t>
            </a:r>
            <a:r>
              <a:rPr lang="en-US" altLang="en-US" sz="1000" dirty="0"/>
              <a:t>head and National functional heads engage in matrix style management with regional leadership managing public/private sector support and vision-building , and national functional heads directly manage programmatic areas (e.g., tutor).</a:t>
            </a:r>
          </a:p>
          <a:p>
            <a:pPr>
              <a:spcBef>
                <a:spcPct val="0"/>
              </a:spcBef>
            </a:pPr>
            <a:endParaRPr lang="en-US" altLang="en-US" sz="1050" dirty="0"/>
          </a:p>
        </p:txBody>
      </p:sp>
      <p:sp>
        <p:nvSpPr>
          <p:cNvPr id="54" name="Rectangular Callout 53"/>
          <p:cNvSpPr/>
          <p:nvPr/>
        </p:nvSpPr>
        <p:spPr bwMode="auto">
          <a:xfrm>
            <a:off x="2261360" y="686594"/>
            <a:ext cx="1708978" cy="970756"/>
          </a:xfrm>
          <a:prstGeom prst="wedgeRectCallout">
            <a:avLst>
              <a:gd name="adj1" fmla="val 64149"/>
              <a:gd name="adj2" fmla="val -28149"/>
            </a:avLst>
          </a:prstGeom>
          <a:solidFill>
            <a:schemeClr val="bg1">
              <a:lumMod val="95000"/>
            </a:schemeClr>
          </a:solidFill>
          <a:ln w="9525" cap="flat" cmpd="sng" algn="ctr">
            <a:solidFill>
              <a:schemeClr val="tx1"/>
            </a:solidFill>
            <a:prstDash val="solid"/>
            <a:round/>
            <a:headEnd type="triangle" w="med" len="med"/>
            <a:tailEnd type="triangle" w="med" len="med"/>
          </a:ln>
          <a:effectLst/>
          <a:extLst/>
        </p:spPr>
        <p:txBody>
          <a:bodyPr vert="horz" wrap="square" lIns="91440" tIns="45720" rIns="91440" bIns="45720" numCol="1" rtlCol="0" anchor="t" anchorCtr="0" compatLnSpc="1">
            <a:prstTxWarp prst="textNoShape">
              <a:avLst/>
            </a:prstTxWarp>
          </a:bodyPr>
          <a:lstStyle/>
          <a:p>
            <a:pPr>
              <a:spcBef>
                <a:spcPct val="0"/>
              </a:spcBef>
            </a:pPr>
            <a:r>
              <a:rPr lang="en-US" altLang="en-US" sz="1000" dirty="0" smtClean="0"/>
              <a:t>CEO hires an assistant to reduce </a:t>
            </a:r>
            <a:r>
              <a:rPr lang="en-US" altLang="en-US" sz="1000" dirty="0" err="1" smtClean="0"/>
              <a:t>exectution</a:t>
            </a:r>
            <a:r>
              <a:rPr lang="en-US" altLang="en-US" sz="1000" dirty="0" smtClean="0"/>
              <a:t>-based tasks. With new staff additions CEO now manages 5 senior staff and 1 assistant.</a:t>
            </a:r>
            <a:endParaRPr lang="en-US" altLang="en-US" sz="1200" dirty="0"/>
          </a:p>
        </p:txBody>
      </p:sp>
      <p:sp>
        <p:nvSpPr>
          <p:cNvPr id="73" name="Rectangular Callout 72"/>
          <p:cNvSpPr/>
          <p:nvPr/>
        </p:nvSpPr>
        <p:spPr bwMode="auto">
          <a:xfrm>
            <a:off x="2201449" y="750888"/>
            <a:ext cx="1708978" cy="1269796"/>
          </a:xfrm>
          <a:prstGeom prst="wedgeRectCallout">
            <a:avLst>
              <a:gd name="adj1" fmla="val -13621"/>
              <a:gd name="adj2" fmla="val 72114"/>
            </a:avLst>
          </a:prstGeom>
          <a:solidFill>
            <a:schemeClr val="bg1">
              <a:lumMod val="95000"/>
            </a:schemeClr>
          </a:solidFill>
          <a:ln w="9525" cap="flat" cmpd="sng" algn="ctr">
            <a:solidFill>
              <a:schemeClr val="tx1"/>
            </a:solidFill>
            <a:prstDash val="solid"/>
            <a:round/>
            <a:headEnd type="triangle" w="med" len="med"/>
            <a:tailEnd type="triangle" w="med" len="med"/>
          </a:ln>
          <a:effectLst/>
          <a:extLst/>
        </p:spPr>
        <p:txBody>
          <a:bodyPr vert="horz" wrap="square" lIns="91440" tIns="45720" rIns="91440" bIns="45720" numCol="1" rtlCol="0" anchor="t" anchorCtr="0" compatLnSpc="1">
            <a:prstTxWarp prst="textNoShape">
              <a:avLst/>
            </a:prstTxWarp>
          </a:bodyPr>
          <a:lstStyle/>
          <a:p>
            <a:pPr>
              <a:spcBef>
                <a:spcPct val="0"/>
              </a:spcBef>
            </a:pPr>
            <a:r>
              <a:rPr lang="en-US" altLang="en-US" sz="1000" dirty="0"/>
              <a:t>Organizational Development officially becomes a distinct functional area, though led jointly with Development by one Director.  </a:t>
            </a:r>
            <a:r>
              <a:rPr lang="en-US" altLang="en-US" sz="1000" dirty="0" err="1" smtClean="0"/>
              <a:t>EPe</a:t>
            </a:r>
            <a:r>
              <a:rPr lang="en-US" altLang="en-US" sz="1000" dirty="0" smtClean="0"/>
              <a:t> actively </a:t>
            </a:r>
            <a:r>
              <a:rPr lang="en-US" altLang="en-US" sz="1000" dirty="0"/>
              <a:t>seeking a Director to manage just Org Dev.</a:t>
            </a:r>
          </a:p>
        </p:txBody>
      </p:sp>
    </p:spTree>
    <p:extLst>
      <p:ext uri="{BB962C8B-B14F-4D97-AF65-F5344CB8AC3E}">
        <p14:creationId xmlns:p14="http://schemas.microsoft.com/office/powerpoint/2010/main" val="424712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4" grpId="0" animBg="1"/>
      <p:bldP spid="75" grpId="0" animBg="1"/>
      <p:bldP spid="76" grpId="0" animBg="1"/>
      <p:bldP spid="77" grpId="0" animBg="1"/>
      <p:bldP spid="78" grpId="0" animBg="1"/>
      <p:bldP spid="79" grpId="0" animBg="1"/>
      <p:bldP spid="54"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smtClean="0"/>
              <a:t>Network learning: organizational vision and context drive decisions about structure</a:t>
            </a:r>
            <a:endParaRPr lang="en-US" dirty="0" smtClean="0">
              <a:ea typeface="ＭＳ Ｐゴシック" pitchFamily="34" charset="-128"/>
            </a:endParaRPr>
          </a:p>
        </p:txBody>
      </p:sp>
      <p:sp>
        <p:nvSpPr>
          <p:cNvPr id="18436" name="TextBox 1"/>
          <p:cNvSpPr txBox="1">
            <a:spLocks noChangeArrowheads="1"/>
          </p:cNvSpPr>
          <p:nvPr/>
        </p:nvSpPr>
        <p:spPr bwMode="auto">
          <a:xfrm>
            <a:off x="4279106" y="3352800"/>
            <a:ext cx="4408487"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eaLnBrk="1" hangingPunct="1">
              <a:buFont typeface="Arial" panose="020B0604020202020204" pitchFamily="34" charset="0"/>
              <a:buChar char="•"/>
            </a:pPr>
            <a:r>
              <a:rPr lang="en-US" sz="1800" dirty="0">
                <a:solidFill>
                  <a:srgbClr val="000000"/>
                </a:solidFill>
              </a:rPr>
              <a:t>What organizational structure will maximize impact given our </a:t>
            </a:r>
            <a:r>
              <a:rPr lang="en-US" sz="1800" dirty="0" smtClean="0">
                <a:solidFill>
                  <a:srgbClr val="000000"/>
                </a:solidFill>
              </a:rPr>
              <a:t>objectives and scale plans?  </a:t>
            </a:r>
          </a:p>
          <a:p>
            <a:pPr marL="0" indent="0" eaLnBrk="1" hangingPunct="1"/>
            <a:endParaRPr lang="en-US" sz="1800" dirty="0" smtClean="0">
              <a:solidFill>
                <a:srgbClr val="000000"/>
              </a:solidFill>
            </a:endParaRPr>
          </a:p>
          <a:p>
            <a:pPr eaLnBrk="1" hangingPunct="1">
              <a:buFont typeface="Arial" panose="020B0604020202020204" pitchFamily="34" charset="0"/>
              <a:buChar char="•"/>
            </a:pPr>
            <a:r>
              <a:rPr lang="en-US" sz="1800" dirty="0" smtClean="0">
                <a:solidFill>
                  <a:srgbClr val="000000"/>
                </a:solidFill>
              </a:rPr>
              <a:t>What unique contextual factors will inform our structural choices?</a:t>
            </a:r>
            <a:endParaRPr lang="en-US" sz="1800" dirty="0">
              <a:solidFill>
                <a:srgbClr val="000000"/>
              </a:solidFill>
            </a:endParaRPr>
          </a:p>
          <a:p>
            <a:pPr marL="0" indent="0" eaLnBrk="1" hangingPunct="1"/>
            <a:endParaRPr lang="en-US" sz="1800" dirty="0">
              <a:solidFill>
                <a:srgbClr val="000000"/>
              </a:solidFill>
            </a:endParaRPr>
          </a:p>
        </p:txBody>
      </p:sp>
      <p:sp>
        <p:nvSpPr>
          <p:cNvPr id="18438" name="TextBox 2"/>
          <p:cNvSpPr txBox="1">
            <a:spLocks noChangeArrowheads="1"/>
          </p:cNvSpPr>
          <p:nvPr/>
        </p:nvSpPr>
        <p:spPr bwMode="auto">
          <a:xfrm>
            <a:off x="3962400" y="1063625"/>
            <a:ext cx="50419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eaLnBrk="1" hangingPunct="1"/>
            <a:r>
              <a:rPr lang="en-US" sz="1800" dirty="0" smtClean="0">
                <a:solidFill>
                  <a:srgbClr val="AD3228"/>
                </a:solidFill>
              </a:rPr>
              <a:t>Once organizational vision and objectives are clear, its time to think about how to best identify and organize your team to accomplish your vision. The following questions can help you begin the organizational design process:</a:t>
            </a:r>
            <a:endParaRPr lang="en-US" dirty="0">
              <a:solidFill>
                <a:srgbClr val="AD3228"/>
              </a:solidFill>
            </a:endParaRPr>
          </a:p>
        </p:txBody>
      </p:sp>
      <p:grpSp>
        <p:nvGrpSpPr>
          <p:cNvPr id="10" name="Group 9"/>
          <p:cNvGrpSpPr/>
          <p:nvPr/>
        </p:nvGrpSpPr>
        <p:grpSpPr>
          <a:xfrm>
            <a:off x="104712" y="1373788"/>
            <a:ext cx="3800476" cy="4874612"/>
            <a:chOff x="104712" y="685800"/>
            <a:chExt cx="3800476" cy="4874612"/>
          </a:xfrm>
        </p:grpSpPr>
        <p:sp>
          <p:nvSpPr>
            <p:cNvPr id="15" name="Rectangle 14"/>
            <p:cNvSpPr/>
            <p:nvPr/>
          </p:nvSpPr>
          <p:spPr bwMode="auto">
            <a:xfrm>
              <a:off x="104712" y="685800"/>
              <a:ext cx="3800476" cy="4874612"/>
            </a:xfrm>
            <a:prstGeom prst="rect">
              <a:avLst/>
            </a:prstGeom>
            <a:solidFill>
              <a:schemeClr val="bg2">
                <a:lumMod val="60000"/>
                <a:lumOff val="4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600" b="1" dirty="0">
                <a:solidFill>
                  <a:srgbClr val="FFFFFF"/>
                </a:solidFill>
              </a:endParaRPr>
            </a:p>
          </p:txBody>
        </p:sp>
        <p:sp>
          <p:nvSpPr>
            <p:cNvPr id="8" name="Down Arrow 7"/>
            <p:cNvSpPr/>
            <p:nvPr/>
          </p:nvSpPr>
          <p:spPr bwMode="auto">
            <a:xfrm>
              <a:off x="1395350" y="1219200"/>
              <a:ext cx="1219200" cy="3124200"/>
            </a:xfrm>
            <a:prstGeom prst="downArrow">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en-US" sz="1600" u="sng">
                <a:solidFill>
                  <a:srgbClr val="000000"/>
                </a:solidFill>
              </a:endParaRPr>
            </a:p>
          </p:txBody>
        </p:sp>
        <p:sp>
          <p:nvSpPr>
            <p:cNvPr id="7" name="Rectangle 6"/>
            <p:cNvSpPr/>
            <p:nvPr/>
          </p:nvSpPr>
          <p:spPr bwMode="auto">
            <a:xfrm>
              <a:off x="314324" y="2743200"/>
              <a:ext cx="3389313" cy="685800"/>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1600" b="1" dirty="0" smtClean="0">
                  <a:solidFill>
                    <a:srgbClr val="FFFFFF"/>
                  </a:solidFill>
                </a:rPr>
                <a:t>OBJECTIVES</a:t>
              </a:r>
              <a:endParaRPr lang="en-US" sz="1600" b="1" dirty="0">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4" y="1460501"/>
              <a:ext cx="3389313" cy="1195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04712" y="762000"/>
              <a:ext cx="3800476" cy="369332"/>
            </a:xfrm>
            <a:prstGeom prst="rect">
              <a:avLst/>
            </a:prstGeom>
            <a:noFill/>
          </p:spPr>
          <p:txBody>
            <a:bodyPr wrap="square" rtlCol="0">
              <a:spAutoFit/>
            </a:bodyPr>
            <a:lstStyle/>
            <a:p>
              <a:pPr algn="ctr"/>
              <a:r>
                <a:rPr lang="en-US" b="1" dirty="0" smtClean="0">
                  <a:solidFill>
                    <a:srgbClr val="000000"/>
                  </a:solidFill>
                </a:rPr>
                <a:t>YOUR CONTEXT</a:t>
              </a:r>
              <a:endParaRPr lang="en-US" b="1" dirty="0">
                <a:solidFill>
                  <a:srgbClr val="000000"/>
                </a:solidFill>
              </a:endParaRPr>
            </a:p>
          </p:txBody>
        </p:sp>
      </p:grpSp>
      <p:sp>
        <p:nvSpPr>
          <p:cNvPr id="18" name="矩形 61"/>
          <p:cNvSpPr/>
          <p:nvPr/>
        </p:nvSpPr>
        <p:spPr>
          <a:xfrm>
            <a:off x="314324" y="5227800"/>
            <a:ext cx="3389313" cy="792000"/>
          </a:xfrm>
          <a:prstGeom prst="rect">
            <a:avLst/>
          </a:prstGeom>
          <a:solidFill>
            <a:srgbClr val="177B57"/>
          </a:solidFill>
          <a:ln w="28575" cap="flat" cmpd="sng" algn="ctr">
            <a:solidFill>
              <a:srgbClr val="8EC6A1"/>
            </a:solidFill>
            <a:prstDash val="solid"/>
          </a:ln>
          <a:effectLst/>
        </p:spPr>
        <p:txBody>
          <a:bodyPr spcFirstLastPara="0" vert="horz" wrap="square" lIns="6350" tIns="6350" rIns="6350" bIns="6350" numCol="1" spcCol="1270" anchor="ctr" anchorCtr="0">
            <a:noAutofit/>
          </a:bodyPr>
          <a:lstStyle/>
          <a:p>
            <a:pPr algn="ctr" fontAlgn="base">
              <a:spcBef>
                <a:spcPct val="0"/>
              </a:spcBef>
              <a:spcAft>
                <a:spcPct val="0"/>
              </a:spcAft>
            </a:pPr>
            <a:r>
              <a:rPr lang="en-US" sz="1600" b="1" dirty="0">
                <a:solidFill>
                  <a:srgbClr val="FFFFFF"/>
                </a:solidFill>
              </a:rPr>
              <a:t>STRUCTURE, TEAM &amp; MECHANISMS</a:t>
            </a:r>
          </a:p>
        </p:txBody>
      </p:sp>
    </p:spTree>
    <p:extLst>
      <p:ext uri="{BB962C8B-B14F-4D97-AF65-F5344CB8AC3E}">
        <p14:creationId xmlns:p14="http://schemas.microsoft.com/office/powerpoint/2010/main" val="376872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43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43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43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263" y="76200"/>
            <a:ext cx="8497887" cy="981075"/>
          </a:xfrm>
        </p:spPr>
        <p:txBody>
          <a:bodyPr/>
          <a:lstStyle/>
          <a:p>
            <a:r>
              <a:rPr lang="en-US" dirty="0" smtClean="0"/>
              <a:t>Exercise #1: </a:t>
            </a:r>
            <a:br>
              <a:rPr lang="en-US" dirty="0" smtClean="0"/>
            </a:br>
            <a:r>
              <a:rPr lang="en-US" dirty="0" smtClean="0"/>
              <a:t>What are my program’s  priorities in the next 1-3 years?</a:t>
            </a:r>
            <a:endParaRPr lang="en-US" dirty="0"/>
          </a:p>
        </p:txBody>
      </p:sp>
      <p:sp>
        <p:nvSpPr>
          <p:cNvPr id="3" name="Content Placeholder 2"/>
          <p:cNvSpPr>
            <a:spLocks noGrp="1"/>
          </p:cNvSpPr>
          <p:nvPr>
            <p:ph idx="1"/>
          </p:nvPr>
        </p:nvSpPr>
        <p:spPr/>
        <p:txBody>
          <a:bodyPr/>
          <a:lstStyle/>
          <a:p>
            <a:pPr marL="44450" indent="0">
              <a:lnSpc>
                <a:spcPct val="100000"/>
              </a:lnSpc>
              <a:buNone/>
            </a:pPr>
            <a:r>
              <a:rPr lang="en-US" sz="2000" b="1" dirty="0" smtClean="0"/>
              <a:t>Time: </a:t>
            </a:r>
            <a:r>
              <a:rPr lang="en-US" sz="2000" dirty="0" smtClean="0"/>
              <a:t>20 minutes</a:t>
            </a:r>
            <a:endParaRPr lang="en-US" sz="2000" b="1" dirty="0" smtClean="0"/>
          </a:p>
          <a:p>
            <a:pPr marL="44450" indent="0">
              <a:lnSpc>
                <a:spcPct val="100000"/>
              </a:lnSpc>
              <a:buNone/>
            </a:pPr>
            <a:endParaRPr lang="en-US" sz="2000" dirty="0"/>
          </a:p>
          <a:p>
            <a:pPr marL="44450" indent="0">
              <a:lnSpc>
                <a:spcPct val="100000"/>
              </a:lnSpc>
              <a:buNone/>
            </a:pPr>
            <a:r>
              <a:rPr lang="en-US" sz="2000" b="1" dirty="0" smtClean="0"/>
              <a:t>Purpose: </a:t>
            </a:r>
            <a:r>
              <a:rPr lang="en-US" sz="2000" dirty="0" smtClean="0"/>
              <a:t>Think through your organizational priorities for the next 1-3 years. Be as specific as you can. Write down these priorities, as well as your responses to the reflection questions, below. </a:t>
            </a:r>
          </a:p>
          <a:p>
            <a:pPr marL="44450" indent="0">
              <a:lnSpc>
                <a:spcPct val="100000"/>
              </a:lnSpc>
              <a:buNone/>
            </a:pPr>
            <a:endParaRPr lang="en-US" sz="2000" dirty="0"/>
          </a:p>
          <a:p>
            <a:pPr marL="44450" indent="0">
              <a:lnSpc>
                <a:spcPct val="100000"/>
              </a:lnSpc>
              <a:buNone/>
            </a:pPr>
            <a:r>
              <a:rPr lang="en-US" sz="2000" b="1" dirty="0" smtClean="0"/>
              <a:t>Reflection questions:</a:t>
            </a:r>
            <a:endParaRPr lang="en-US" sz="2000" dirty="0" smtClean="0"/>
          </a:p>
          <a:p>
            <a:pPr marL="387350" indent="-342900">
              <a:lnSpc>
                <a:spcPct val="100000"/>
              </a:lnSpc>
            </a:pPr>
            <a:r>
              <a:rPr lang="en-US" sz="2000" i="1" dirty="0"/>
              <a:t>Which priorities do you think will be particularly challenging?</a:t>
            </a:r>
          </a:p>
          <a:p>
            <a:pPr marL="387350" indent="-342900">
              <a:lnSpc>
                <a:spcPct val="100000"/>
              </a:lnSpc>
            </a:pPr>
            <a:r>
              <a:rPr lang="en-US" sz="2000" i="1" dirty="0" smtClean="0"/>
              <a:t>What questions did this exercise raise for you</a:t>
            </a:r>
            <a:r>
              <a:rPr lang="en-US" sz="2000" i="1" dirty="0"/>
              <a:t>?</a:t>
            </a:r>
            <a:endParaRPr lang="en-US" sz="2000" i="1" dirty="0" smtClean="0"/>
          </a:p>
          <a:p>
            <a:pPr marL="44450" indent="0">
              <a:buNone/>
            </a:pP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584633">
            <a:off x="6056220" y="1048507"/>
            <a:ext cx="1201073" cy="1201073"/>
          </a:xfrm>
          <a:prstGeom prst="rect">
            <a:avLst/>
          </a:prstGeom>
        </p:spPr>
      </p:pic>
    </p:spTree>
    <p:extLst>
      <p:ext uri="{BB962C8B-B14F-4D97-AF65-F5344CB8AC3E}">
        <p14:creationId xmlns:p14="http://schemas.microsoft.com/office/powerpoint/2010/main" val="4747676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smtClean="0"/>
              <a:t>Agenda: Building Your Team – Part I</a:t>
            </a:r>
          </a:p>
        </p:txBody>
      </p:sp>
      <p:sp>
        <p:nvSpPr>
          <p:cNvPr id="6" name="Rectangle 5"/>
          <p:cNvSpPr/>
          <p:nvPr/>
        </p:nvSpPr>
        <p:spPr>
          <a:xfrm>
            <a:off x="330200" y="1066800"/>
            <a:ext cx="8489950" cy="5170646"/>
          </a:xfrm>
          <a:prstGeom prst="rect">
            <a:avLst/>
          </a:prstGeom>
        </p:spPr>
        <p:txBody>
          <a:bodyPr wrap="square">
            <a:spAutoFit/>
          </a:bodyPr>
          <a:lstStyle/>
          <a:p>
            <a:pPr marL="182880" indent="-182880" fontAlgn="base">
              <a:lnSpc>
                <a:spcPct val="150000"/>
              </a:lnSpc>
              <a:spcAft>
                <a:spcPts val="20"/>
              </a:spcAft>
              <a:buClr>
                <a:srgbClr val="AD3228"/>
              </a:buClr>
              <a:buFont typeface="Arial"/>
              <a:buChar char="•"/>
              <a:defRPr/>
            </a:pPr>
            <a:r>
              <a:rPr lang="en-US" sz="1100" b="1" kern="0" dirty="0">
                <a:solidFill>
                  <a:srgbClr val="000000"/>
                </a:solidFill>
                <a:ea typeface="ＭＳ Ｐゴシック" charset="-128"/>
              </a:rPr>
              <a:t>Talent Mindset </a:t>
            </a:r>
            <a:endParaRPr lang="en-US" sz="1100" kern="0" dirty="0">
              <a:solidFill>
                <a:srgbClr val="000000"/>
              </a:solidFill>
              <a:ea typeface="ＭＳ Ｐゴシック" charset="-128"/>
            </a:endParaRPr>
          </a:p>
          <a:p>
            <a:pPr marL="182563" indent="-182563" fontAlgn="base">
              <a:lnSpc>
                <a:spcPct val="150000"/>
              </a:lnSpc>
              <a:spcAft>
                <a:spcPts val="25"/>
              </a:spcAft>
              <a:buClr>
                <a:srgbClr val="AD3228"/>
              </a:buClr>
              <a:buFont typeface="Arial" pitchFamily="34" charset="0"/>
              <a:buChar char="•"/>
              <a:defRPr/>
            </a:pPr>
            <a:r>
              <a:rPr lang="en-US" sz="1100" b="1" kern="0" dirty="0">
                <a:solidFill>
                  <a:srgbClr val="000000"/>
                </a:solidFill>
                <a:ea typeface="ＭＳ Ｐゴシック" charset="-128"/>
              </a:rPr>
              <a:t>Organizational s</a:t>
            </a:r>
            <a:r>
              <a:rPr lang="en-US" sz="1100" b="1" kern="0" dirty="0" smtClean="0">
                <a:solidFill>
                  <a:srgbClr val="000000"/>
                </a:solidFill>
                <a:ea typeface="ＭＳ Ｐゴシック" charset="-128"/>
              </a:rPr>
              <a:t>tructure in the early years</a:t>
            </a:r>
          </a:p>
          <a:p>
            <a:pPr marL="742950" lvl="1" indent="-285750" fontAlgn="base">
              <a:lnSpc>
                <a:spcPct val="150000"/>
              </a:lnSpc>
              <a:spcAft>
                <a:spcPts val="25"/>
              </a:spcAft>
              <a:buClr>
                <a:srgbClr val="AD3228"/>
              </a:buClr>
              <a:buFont typeface="Wingdings" panose="05000000000000000000" pitchFamily="2" charset="2"/>
              <a:buChar char="Ø"/>
              <a:defRPr/>
            </a:pPr>
            <a:r>
              <a:rPr lang="en-US" sz="1100" kern="0" dirty="0" smtClean="0">
                <a:solidFill>
                  <a:srgbClr val="000000"/>
                </a:solidFill>
                <a:ea typeface="ＭＳ Ｐゴシック" charset="-128"/>
              </a:rPr>
              <a:t>Fundamentals</a:t>
            </a:r>
          </a:p>
          <a:p>
            <a:pPr marL="742950" lvl="1" indent="-285750" fontAlgn="base">
              <a:lnSpc>
                <a:spcPct val="150000"/>
              </a:lnSpc>
              <a:spcAft>
                <a:spcPts val="25"/>
              </a:spcAft>
              <a:buClr>
                <a:srgbClr val="AD3228"/>
              </a:buClr>
              <a:buFont typeface="Wingdings" panose="05000000000000000000" pitchFamily="2" charset="2"/>
              <a:buChar char="Ø"/>
              <a:defRPr/>
            </a:pPr>
            <a:r>
              <a:rPr lang="en-US" sz="1100" kern="0" dirty="0" smtClean="0">
                <a:solidFill>
                  <a:srgbClr val="000000"/>
                </a:solidFill>
                <a:ea typeface="ＭＳ Ｐゴシック" charset="-128"/>
              </a:rPr>
              <a:t>Partner Example</a:t>
            </a:r>
          </a:p>
          <a:p>
            <a:pPr marL="742950" lvl="1" indent="-285750" fontAlgn="base">
              <a:lnSpc>
                <a:spcPct val="150000"/>
              </a:lnSpc>
              <a:spcAft>
                <a:spcPts val="25"/>
              </a:spcAft>
              <a:buClr>
                <a:srgbClr val="AD3228"/>
              </a:buClr>
              <a:buFont typeface="Wingdings" panose="05000000000000000000" pitchFamily="2" charset="2"/>
              <a:buChar char="Ø"/>
              <a:defRPr/>
            </a:pPr>
            <a:r>
              <a:rPr lang="en-US" sz="1100" kern="0" dirty="0" smtClean="0">
                <a:solidFill>
                  <a:srgbClr val="000000"/>
                </a:solidFill>
                <a:ea typeface="ＭＳ Ｐゴシック" charset="-128"/>
              </a:rPr>
              <a:t>Network Insights</a:t>
            </a:r>
          </a:p>
          <a:p>
            <a:pPr marL="742950" lvl="1" indent="-285750" fontAlgn="base">
              <a:lnSpc>
                <a:spcPct val="150000"/>
              </a:lnSpc>
              <a:spcAft>
                <a:spcPts val="25"/>
              </a:spcAft>
              <a:buClr>
                <a:srgbClr val="AD3228"/>
              </a:buClr>
              <a:buFont typeface="Wingdings" panose="05000000000000000000" pitchFamily="2" charset="2"/>
              <a:buChar char="Ø"/>
              <a:defRPr/>
            </a:pPr>
            <a:r>
              <a:rPr lang="en-US" sz="1100" i="1" kern="0" dirty="0" smtClean="0">
                <a:solidFill>
                  <a:srgbClr val="000000"/>
                </a:solidFill>
                <a:ea typeface="ＭＳ Ｐゴシック" charset="-128"/>
              </a:rPr>
              <a:t>Exercise #1: What are my program’s priorities in the next 1-3 years?</a:t>
            </a:r>
          </a:p>
          <a:p>
            <a:pPr marL="182563" indent="-182563" fontAlgn="base">
              <a:lnSpc>
                <a:spcPct val="150000"/>
              </a:lnSpc>
              <a:spcAft>
                <a:spcPts val="25"/>
              </a:spcAft>
              <a:buClr>
                <a:srgbClr val="AD3228"/>
              </a:buClr>
              <a:buFont typeface="Arial" pitchFamily="34" charset="0"/>
              <a:buChar char="•"/>
              <a:defRPr/>
            </a:pPr>
            <a:r>
              <a:rPr lang="en-US" sz="1100" b="1" kern="0" dirty="0" smtClean="0">
                <a:solidFill>
                  <a:srgbClr val="000000"/>
                </a:solidFill>
                <a:ea typeface="ＭＳ Ｐゴシック" charset="-128"/>
              </a:rPr>
              <a:t>Staffing Choices</a:t>
            </a:r>
            <a:endParaRPr lang="en-US" sz="1100" b="1" kern="0" dirty="0">
              <a:solidFill>
                <a:srgbClr val="000000"/>
              </a:solidFill>
              <a:ea typeface="ＭＳ Ｐゴシック" charset="-128"/>
            </a:endParaRPr>
          </a:p>
          <a:p>
            <a:pPr marL="639763" lvl="1" indent="-182563" fontAlgn="base">
              <a:lnSpc>
                <a:spcPct val="150000"/>
              </a:lnSpc>
              <a:spcAft>
                <a:spcPts val="25"/>
              </a:spcAft>
              <a:buClr>
                <a:srgbClr val="AD3228"/>
              </a:buClr>
              <a:buFont typeface="Wingdings" panose="05000000000000000000" pitchFamily="2" charset="2"/>
              <a:buChar char="Ø"/>
              <a:defRPr/>
            </a:pPr>
            <a:r>
              <a:rPr lang="en-US" sz="1100" b="1" kern="0" dirty="0">
                <a:solidFill>
                  <a:srgbClr val="000000"/>
                </a:solidFill>
                <a:ea typeface="ＭＳ Ｐゴシック" pitchFamily="34" charset="-128"/>
              </a:rPr>
              <a:t> </a:t>
            </a:r>
            <a:r>
              <a:rPr lang="en-US" sz="1100" b="1" kern="0" dirty="0" smtClean="0">
                <a:solidFill>
                  <a:srgbClr val="000000"/>
                </a:solidFill>
                <a:ea typeface="ＭＳ Ｐゴシック" pitchFamily="34" charset="-128"/>
              </a:rPr>
              <a:t>Recruitment, Selection, and Matriculation</a:t>
            </a:r>
          </a:p>
          <a:p>
            <a:pPr marL="1096963" lvl="2" indent="-182563" fontAlgn="base">
              <a:lnSpc>
                <a:spcPct val="150000"/>
              </a:lnSpc>
              <a:spcAft>
                <a:spcPts val="25"/>
              </a:spcAft>
              <a:buClr>
                <a:srgbClr val="AD3228"/>
              </a:buClr>
              <a:buFont typeface="Wingdings" panose="05000000000000000000" pitchFamily="2" charset="2"/>
              <a:buChar char="Ø"/>
              <a:defRPr/>
            </a:pPr>
            <a:r>
              <a:rPr lang="en-US" sz="1100" i="1" kern="0" dirty="0" smtClean="0">
                <a:solidFill>
                  <a:srgbClr val="000000"/>
                </a:solidFill>
                <a:ea typeface="ＭＳ Ｐゴシック" pitchFamily="34" charset="-128"/>
              </a:rPr>
              <a:t>Exercise #2:  Recruitment, Selection, and Matriculation Staffing</a:t>
            </a:r>
          </a:p>
          <a:p>
            <a:pPr marL="639763" lvl="1" indent="-182563" fontAlgn="base">
              <a:lnSpc>
                <a:spcPct val="150000"/>
              </a:lnSpc>
              <a:spcAft>
                <a:spcPts val="25"/>
              </a:spcAft>
              <a:buClr>
                <a:srgbClr val="AD3228"/>
              </a:buClr>
              <a:buFont typeface="Wingdings" panose="05000000000000000000" pitchFamily="2" charset="2"/>
              <a:buChar char="Ø"/>
              <a:defRPr/>
            </a:pPr>
            <a:r>
              <a:rPr lang="en-US" sz="1100" kern="0" dirty="0" smtClean="0">
                <a:solidFill>
                  <a:srgbClr val="000000"/>
                </a:solidFill>
                <a:ea typeface="ＭＳ Ｐゴシック" pitchFamily="34" charset="-128"/>
              </a:rPr>
              <a:t> </a:t>
            </a:r>
            <a:r>
              <a:rPr lang="en-US" sz="1100" b="1" kern="0" dirty="0" smtClean="0">
                <a:solidFill>
                  <a:srgbClr val="000000"/>
                </a:solidFill>
                <a:ea typeface="ＭＳ Ｐゴシック" pitchFamily="34" charset="-128"/>
              </a:rPr>
              <a:t>Training, Support, and Alumni</a:t>
            </a:r>
          </a:p>
          <a:p>
            <a:pPr marL="1096963" lvl="2" indent="-182563" fontAlgn="base">
              <a:lnSpc>
                <a:spcPct val="150000"/>
              </a:lnSpc>
              <a:spcAft>
                <a:spcPts val="25"/>
              </a:spcAft>
              <a:buClr>
                <a:srgbClr val="AD3228"/>
              </a:buClr>
              <a:buFont typeface="Wingdings" panose="05000000000000000000" pitchFamily="2" charset="2"/>
              <a:buChar char="Ø"/>
              <a:defRPr/>
            </a:pPr>
            <a:r>
              <a:rPr lang="en-US" sz="1100" i="1" kern="0" dirty="0" smtClean="0">
                <a:solidFill>
                  <a:srgbClr val="000000"/>
                </a:solidFill>
                <a:ea typeface="ＭＳ Ｐゴシック" pitchFamily="34" charset="-128"/>
              </a:rPr>
              <a:t>Exercise #3: Training, Support, and Alumni Staffing</a:t>
            </a:r>
          </a:p>
          <a:p>
            <a:pPr marL="639763" lvl="1" indent="-182563" fontAlgn="base">
              <a:lnSpc>
                <a:spcPct val="150000"/>
              </a:lnSpc>
              <a:spcAft>
                <a:spcPts val="25"/>
              </a:spcAft>
              <a:buClr>
                <a:srgbClr val="AD3228"/>
              </a:buClr>
              <a:buFont typeface="Wingdings" panose="05000000000000000000" pitchFamily="2" charset="2"/>
              <a:buChar char="Ø"/>
              <a:defRPr/>
            </a:pPr>
            <a:r>
              <a:rPr lang="en-US" sz="1100" b="1" kern="0" dirty="0" smtClean="0">
                <a:solidFill>
                  <a:srgbClr val="000000"/>
                </a:solidFill>
                <a:ea typeface="ＭＳ Ｐゴシック" pitchFamily="34" charset="-128"/>
              </a:rPr>
              <a:t> Public/Private Support – Development and Placement Staffing</a:t>
            </a:r>
          </a:p>
          <a:p>
            <a:pPr marL="1096963" lvl="2" indent="-182563" fontAlgn="base">
              <a:lnSpc>
                <a:spcPct val="150000"/>
              </a:lnSpc>
              <a:spcAft>
                <a:spcPts val="25"/>
              </a:spcAft>
              <a:buClr>
                <a:srgbClr val="AD3228"/>
              </a:buClr>
              <a:buFont typeface="Wingdings" panose="05000000000000000000" pitchFamily="2" charset="2"/>
              <a:buChar char="Ø"/>
              <a:defRPr/>
            </a:pPr>
            <a:r>
              <a:rPr lang="en-US" sz="1100" i="1" kern="0" dirty="0" smtClean="0">
                <a:solidFill>
                  <a:srgbClr val="000000"/>
                </a:solidFill>
                <a:ea typeface="ＭＳ Ｐゴシック" pitchFamily="34" charset="-128"/>
              </a:rPr>
              <a:t>Exercise #4: Development and Placement Staffing </a:t>
            </a:r>
          </a:p>
          <a:p>
            <a:pPr marL="639763" lvl="1" indent="-182563" fontAlgn="base">
              <a:lnSpc>
                <a:spcPct val="150000"/>
              </a:lnSpc>
              <a:spcAft>
                <a:spcPts val="25"/>
              </a:spcAft>
              <a:buClr>
                <a:srgbClr val="AD3228"/>
              </a:buClr>
              <a:buFont typeface="Wingdings" panose="05000000000000000000" pitchFamily="2" charset="2"/>
              <a:buChar char="Ø"/>
              <a:defRPr/>
            </a:pPr>
            <a:r>
              <a:rPr lang="en-US" sz="1100" b="1" kern="0" dirty="0" smtClean="0">
                <a:solidFill>
                  <a:srgbClr val="000000"/>
                </a:solidFill>
                <a:ea typeface="ＭＳ Ｐゴシック" pitchFamily="34" charset="-128"/>
              </a:rPr>
              <a:t>Strategy and Operations</a:t>
            </a:r>
          </a:p>
          <a:p>
            <a:pPr marL="1096963" lvl="2" indent="-182563" fontAlgn="base">
              <a:lnSpc>
                <a:spcPct val="150000"/>
              </a:lnSpc>
              <a:spcAft>
                <a:spcPts val="25"/>
              </a:spcAft>
              <a:buClr>
                <a:srgbClr val="AD3228"/>
              </a:buClr>
              <a:buFont typeface="Wingdings" panose="05000000000000000000" pitchFamily="2" charset="2"/>
              <a:buChar char="Ø"/>
              <a:defRPr/>
            </a:pPr>
            <a:r>
              <a:rPr lang="en-US" sz="1100" i="1" kern="0" dirty="0" smtClean="0">
                <a:solidFill>
                  <a:srgbClr val="000000"/>
                </a:solidFill>
                <a:ea typeface="ＭＳ Ｐゴシック" pitchFamily="34" charset="-128"/>
              </a:rPr>
              <a:t>Exercise #5: Strategy and Operations Staffing</a:t>
            </a:r>
          </a:p>
          <a:p>
            <a:pPr marL="639763" lvl="1" indent="-182563" fontAlgn="base">
              <a:lnSpc>
                <a:spcPct val="150000"/>
              </a:lnSpc>
              <a:spcAft>
                <a:spcPts val="25"/>
              </a:spcAft>
              <a:buClr>
                <a:srgbClr val="AD3228"/>
              </a:buClr>
              <a:buFont typeface="Wingdings" panose="05000000000000000000" pitchFamily="2" charset="2"/>
              <a:buChar char="Ø"/>
              <a:defRPr/>
            </a:pPr>
            <a:r>
              <a:rPr lang="en-US" sz="1100" b="1" i="1" kern="0" dirty="0" smtClean="0">
                <a:solidFill>
                  <a:srgbClr val="000000"/>
                </a:solidFill>
                <a:ea typeface="ＭＳ Ｐゴシック" pitchFamily="34" charset="-128"/>
              </a:rPr>
              <a:t>Exercise #6: Looking at the big picture</a:t>
            </a:r>
          </a:p>
          <a:p>
            <a:pPr marL="285750" indent="-285750" fontAlgn="base">
              <a:lnSpc>
                <a:spcPct val="150000"/>
              </a:lnSpc>
              <a:spcAft>
                <a:spcPts val="25"/>
              </a:spcAft>
              <a:buClr>
                <a:srgbClr val="AD3228"/>
              </a:buClr>
              <a:buFont typeface="Arial" panose="020B0604020202020204" pitchFamily="34" charset="0"/>
              <a:buChar char="•"/>
              <a:defRPr/>
            </a:pPr>
            <a:r>
              <a:rPr lang="en-US" sz="1100" b="1" kern="0" dirty="0" smtClean="0">
                <a:solidFill>
                  <a:srgbClr val="000000"/>
                </a:solidFill>
                <a:ea typeface="ＭＳ Ｐゴシック" pitchFamily="34" charset="-128"/>
              </a:rPr>
              <a:t>Headcount Planning and Budgeting</a:t>
            </a:r>
          </a:p>
          <a:p>
            <a:pPr marL="742950" lvl="1" indent="-285750" fontAlgn="base">
              <a:lnSpc>
                <a:spcPct val="150000"/>
              </a:lnSpc>
              <a:spcAft>
                <a:spcPts val="25"/>
              </a:spcAft>
              <a:buClr>
                <a:srgbClr val="AD3228"/>
              </a:buClr>
              <a:buFont typeface="Wingdings" panose="05000000000000000000" pitchFamily="2" charset="2"/>
              <a:buChar char="Ø"/>
              <a:defRPr/>
            </a:pPr>
            <a:r>
              <a:rPr lang="en-US" sz="1100" i="1" kern="0" dirty="0" smtClean="0">
                <a:solidFill>
                  <a:srgbClr val="000000"/>
                </a:solidFill>
                <a:ea typeface="ＭＳ Ｐゴシック" pitchFamily="34" charset="-128"/>
              </a:rPr>
              <a:t>Exercise #7: Projecting an accurate headcount</a:t>
            </a:r>
          </a:p>
          <a:p>
            <a:pPr marL="742950" lvl="1" indent="-285750" fontAlgn="base">
              <a:lnSpc>
                <a:spcPct val="150000"/>
              </a:lnSpc>
              <a:spcAft>
                <a:spcPts val="25"/>
              </a:spcAft>
              <a:buClr>
                <a:srgbClr val="AD3228"/>
              </a:buClr>
              <a:buFont typeface="Wingdings" panose="05000000000000000000" pitchFamily="2" charset="2"/>
              <a:buChar char="Ø"/>
              <a:defRPr/>
            </a:pPr>
            <a:r>
              <a:rPr lang="en-US" sz="1100" i="1" kern="0" dirty="0" smtClean="0">
                <a:solidFill>
                  <a:srgbClr val="000000"/>
                </a:solidFill>
                <a:ea typeface="ＭＳ Ｐゴシック" pitchFamily="34" charset="-128"/>
              </a:rPr>
              <a:t>Exercise #8: Projecting staffing costs</a:t>
            </a:r>
          </a:p>
          <a:p>
            <a:pPr marL="742950" lvl="1" indent="-285750" fontAlgn="base">
              <a:lnSpc>
                <a:spcPct val="150000"/>
              </a:lnSpc>
              <a:spcAft>
                <a:spcPts val="25"/>
              </a:spcAft>
              <a:buClr>
                <a:srgbClr val="AD3228"/>
              </a:buClr>
              <a:buFont typeface="Wingdings" panose="05000000000000000000" pitchFamily="2" charset="2"/>
              <a:buChar char="Ø"/>
              <a:defRPr/>
            </a:pPr>
            <a:r>
              <a:rPr lang="en-US" sz="1100" i="1" kern="0" dirty="0" smtClean="0">
                <a:solidFill>
                  <a:srgbClr val="000000"/>
                </a:solidFill>
                <a:ea typeface="ＭＳ Ｐゴシック" pitchFamily="34" charset="-128"/>
              </a:rPr>
              <a:t>Exercise #9: Scenario planning</a:t>
            </a:r>
          </a:p>
        </p:txBody>
      </p:sp>
      <p:sp>
        <p:nvSpPr>
          <p:cNvPr id="3" name="Rectangle 2"/>
          <p:cNvSpPr/>
          <p:nvPr/>
        </p:nvSpPr>
        <p:spPr bwMode="auto">
          <a:xfrm>
            <a:off x="228600" y="2656367"/>
            <a:ext cx="7620000" cy="2514599"/>
          </a:xfrm>
          <a:prstGeom prst="rect">
            <a:avLst/>
          </a:prstGeom>
          <a:noFill/>
          <a:ln w="2857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en-US" sz="1600" u="sng">
              <a:solidFill>
                <a:srgbClr val="000000"/>
              </a:solidFill>
            </a:endParaRPr>
          </a:p>
        </p:txBody>
      </p:sp>
    </p:spTree>
    <p:extLst>
      <p:ext uri="{BB962C8B-B14F-4D97-AF65-F5344CB8AC3E}">
        <p14:creationId xmlns:p14="http://schemas.microsoft.com/office/powerpoint/2010/main" val="25444046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57" y="-304800"/>
            <a:ext cx="8497887" cy="981075"/>
          </a:xfrm>
        </p:spPr>
        <p:txBody>
          <a:bodyPr/>
          <a:lstStyle/>
          <a:p>
            <a:r>
              <a:rPr lang="en-US" dirty="0" smtClean="0"/>
              <a:t>What key roles should I invest in during the start-up phase?</a:t>
            </a:r>
            <a:endParaRPr lang="en-US" b="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90600"/>
            <a:ext cx="436245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FlowTriangle"/>
          <p:cNvSpPr>
            <a:spLocks noChangeArrowheads="1"/>
          </p:cNvSpPr>
          <p:nvPr/>
        </p:nvSpPr>
        <p:spPr bwMode="gray">
          <a:xfrm rot="5400000">
            <a:off x="2663149" y="3877411"/>
            <a:ext cx="3906766" cy="266745"/>
          </a:xfrm>
          <a:prstGeom prst="triangle">
            <a:avLst>
              <a:gd name="adj" fmla="val 50000"/>
            </a:avLst>
          </a:prstGeom>
          <a:solidFill>
            <a:srgbClr val="B2B2B2"/>
          </a:solidFill>
          <a:ln w="9525" algn="ctr">
            <a:solidFill>
              <a:srgbClr val="B2B2B2"/>
            </a:solidFill>
            <a:miter lim="800000"/>
            <a:headEnd/>
            <a:tailEnd/>
          </a:ln>
        </p:spPr>
        <p:txBody>
          <a:bodyPr wrap="none" anchor="ctr"/>
          <a:lstStyle/>
          <a:p>
            <a:pPr algn="ctr" fontAlgn="base">
              <a:spcBef>
                <a:spcPct val="0"/>
              </a:spcBef>
              <a:spcAft>
                <a:spcPct val="0"/>
              </a:spcAft>
            </a:pPr>
            <a:endParaRPr lang="en-US" sz="1400" b="1" dirty="0">
              <a:solidFill>
                <a:srgbClr val="000000"/>
              </a:solidFill>
              <a:latin typeface="Arial" pitchFamily="34" charset="0"/>
              <a:cs typeface="Arial" pitchFamily="34" charset="0"/>
            </a:endParaRPr>
          </a:p>
        </p:txBody>
      </p:sp>
      <p:sp>
        <p:nvSpPr>
          <p:cNvPr id="48" name="Text Placeholder 3"/>
          <p:cNvSpPr txBox="1">
            <a:spLocks/>
          </p:cNvSpPr>
          <p:nvPr/>
        </p:nvSpPr>
        <p:spPr>
          <a:xfrm>
            <a:off x="330200" y="685800"/>
            <a:ext cx="8491538" cy="762000"/>
          </a:xfrm>
          <a:prstGeom prst="rect">
            <a:avLst/>
          </a:prstGeom>
        </p:spPr>
        <p:txBody>
          <a:bodyPr/>
          <a:lstStyle>
            <a:lvl1pPr marL="182563" indent="-182563" algn="l" rtl="0" eaLnBrk="1" fontAlgn="base" hangingPunct="1">
              <a:lnSpc>
                <a:spcPct val="80000"/>
              </a:lnSpc>
              <a:spcBef>
                <a:spcPts val="700"/>
              </a:spcBef>
              <a:spcAft>
                <a:spcPts val="25"/>
              </a:spcAft>
              <a:buClr>
                <a:schemeClr val="accent1"/>
              </a:buClr>
              <a:buFont typeface="Arial" charset="0"/>
              <a:buChar char="•"/>
              <a:defRPr sz="1200">
                <a:solidFill>
                  <a:srgbClr val="000000"/>
                </a:solidFill>
                <a:latin typeface="+mn-lt"/>
                <a:ea typeface="ＭＳ Ｐゴシック" pitchFamily="34" charset="-128"/>
                <a:cs typeface="ＭＳ Ｐゴシック" charset="-128"/>
              </a:defRPr>
            </a:lvl1pPr>
            <a:lvl2pPr marL="365125" indent="-182563" algn="l" rtl="0" eaLnBrk="1" fontAlgn="base" hangingPunct="1">
              <a:lnSpc>
                <a:spcPct val="80000"/>
              </a:lnSpc>
              <a:spcBef>
                <a:spcPts val="700"/>
              </a:spcBef>
              <a:spcAft>
                <a:spcPts val="25"/>
              </a:spcAft>
              <a:buClr>
                <a:schemeClr val="accent1"/>
              </a:buClr>
              <a:buFont typeface="Arial" charset="0"/>
              <a:buChar char="•"/>
              <a:defRPr sz="1200">
                <a:solidFill>
                  <a:srgbClr val="000000"/>
                </a:solidFill>
                <a:latin typeface="+mn-lt"/>
                <a:ea typeface="ＭＳ Ｐゴシック" pitchFamily="34" charset="-128"/>
              </a:defRPr>
            </a:lvl2pPr>
            <a:lvl3pPr marL="547688" indent="-182563" algn="l" rtl="0" eaLnBrk="1" fontAlgn="base" hangingPunct="1">
              <a:lnSpc>
                <a:spcPct val="80000"/>
              </a:lnSpc>
              <a:spcBef>
                <a:spcPts val="700"/>
              </a:spcBef>
              <a:spcAft>
                <a:spcPts val="25"/>
              </a:spcAft>
              <a:buClr>
                <a:schemeClr val="accent1"/>
              </a:buClr>
              <a:buFont typeface="Arial" charset="0"/>
              <a:buChar char="•"/>
              <a:defRPr sz="1200">
                <a:solidFill>
                  <a:srgbClr val="000000"/>
                </a:solidFill>
                <a:latin typeface="+mn-lt"/>
                <a:ea typeface="ＭＳ Ｐゴシック" pitchFamily="34" charset="-128"/>
              </a:defRPr>
            </a:lvl3pPr>
            <a:lvl4pPr marL="730250" indent="-182563" algn="l" rtl="0" eaLnBrk="1" fontAlgn="base" hangingPunct="1">
              <a:lnSpc>
                <a:spcPct val="80000"/>
              </a:lnSpc>
              <a:spcBef>
                <a:spcPts val="700"/>
              </a:spcBef>
              <a:spcAft>
                <a:spcPts val="25"/>
              </a:spcAft>
              <a:buClr>
                <a:schemeClr val="accent1"/>
              </a:buClr>
              <a:buFont typeface="Arial" charset="0"/>
              <a:buChar char="•"/>
              <a:defRPr sz="1200">
                <a:solidFill>
                  <a:srgbClr val="000000"/>
                </a:solidFill>
                <a:latin typeface="+mn-lt"/>
                <a:ea typeface="ＭＳ Ｐゴシック" pitchFamily="34" charset="-128"/>
              </a:defRPr>
            </a:lvl4pPr>
            <a:lvl5pPr marL="914400" indent="-182563" algn="l" rtl="0" eaLnBrk="1" fontAlgn="base" hangingPunct="1">
              <a:lnSpc>
                <a:spcPct val="80000"/>
              </a:lnSpc>
              <a:spcBef>
                <a:spcPts val="700"/>
              </a:spcBef>
              <a:spcAft>
                <a:spcPts val="25"/>
              </a:spcAft>
              <a:buClr>
                <a:schemeClr val="accent1"/>
              </a:buClr>
              <a:buFont typeface="Arial" charset="0"/>
              <a:buChar char="•"/>
              <a:defRPr sz="1200">
                <a:solidFill>
                  <a:srgbClr val="000000"/>
                </a:solidFill>
                <a:latin typeface="+mn-lt"/>
                <a:ea typeface="ＭＳ Ｐゴシック" pitchFamily="34" charset="-128"/>
              </a:defRPr>
            </a:lvl5pPr>
            <a:lvl6pPr marL="2514600" indent="-228600" algn="l" rtl="0" eaLnBrk="1" fontAlgn="base" hangingPunct="1">
              <a:spcBef>
                <a:spcPct val="20000"/>
              </a:spcBef>
              <a:spcAft>
                <a:spcPct val="0"/>
              </a:spcAft>
              <a:buChar char="»"/>
              <a:defRPr sz="1400">
                <a:solidFill>
                  <a:srgbClr val="000000"/>
                </a:solidFill>
                <a:latin typeface="+mn-lt"/>
                <a:ea typeface="ＭＳ Ｐゴシック" charset="-128"/>
              </a:defRPr>
            </a:lvl6pPr>
            <a:lvl7pPr marL="2971800" indent="-228600" algn="l" rtl="0" eaLnBrk="1" fontAlgn="base" hangingPunct="1">
              <a:spcBef>
                <a:spcPct val="20000"/>
              </a:spcBef>
              <a:spcAft>
                <a:spcPct val="0"/>
              </a:spcAft>
              <a:buChar char="»"/>
              <a:defRPr sz="1400">
                <a:solidFill>
                  <a:srgbClr val="000000"/>
                </a:solidFill>
                <a:latin typeface="+mn-lt"/>
                <a:ea typeface="ＭＳ Ｐゴシック" charset="-128"/>
              </a:defRPr>
            </a:lvl7pPr>
            <a:lvl8pPr marL="3429000" indent="-228600" algn="l" rtl="0" eaLnBrk="1" fontAlgn="base" hangingPunct="1">
              <a:spcBef>
                <a:spcPct val="20000"/>
              </a:spcBef>
              <a:spcAft>
                <a:spcPct val="0"/>
              </a:spcAft>
              <a:buChar char="»"/>
              <a:defRPr sz="1400">
                <a:solidFill>
                  <a:srgbClr val="000000"/>
                </a:solidFill>
                <a:latin typeface="+mn-lt"/>
                <a:ea typeface="ＭＳ Ｐゴシック" charset="-128"/>
              </a:defRPr>
            </a:lvl8pPr>
            <a:lvl9pPr marL="3886200" indent="-228600" algn="l" rtl="0" eaLnBrk="1" fontAlgn="base" hangingPunct="1">
              <a:spcBef>
                <a:spcPct val="20000"/>
              </a:spcBef>
              <a:spcAft>
                <a:spcPct val="0"/>
              </a:spcAft>
              <a:buChar char="»"/>
              <a:defRPr sz="1400">
                <a:solidFill>
                  <a:srgbClr val="000000"/>
                </a:solidFill>
                <a:latin typeface="+mn-lt"/>
                <a:ea typeface="ＭＳ Ｐゴシック" charset="-128"/>
              </a:defRPr>
            </a:lvl9pPr>
          </a:lstStyle>
          <a:p>
            <a:pPr marL="0" indent="0">
              <a:buNone/>
            </a:pPr>
            <a:r>
              <a:rPr lang="en-US" sz="1400" dirty="0" smtClean="0">
                <a:solidFill>
                  <a:schemeClr val="accent1"/>
                </a:solidFill>
              </a:rPr>
              <a:t>Partners almost always begin with at least 4 staff; as </a:t>
            </a:r>
            <a:r>
              <a:rPr lang="en-US" sz="1400" dirty="0">
                <a:solidFill>
                  <a:schemeClr val="accent1"/>
                </a:solidFill>
              </a:rPr>
              <a:t>a minimum configuration, 4 staff would allow for a Director </a:t>
            </a:r>
            <a:r>
              <a:rPr lang="en-US" sz="1400" dirty="0" smtClean="0">
                <a:solidFill>
                  <a:schemeClr val="accent1"/>
                </a:solidFill>
              </a:rPr>
              <a:t>of Recruitment/Selection/Matriculation</a:t>
            </a:r>
            <a:r>
              <a:rPr lang="en-US" sz="1400" dirty="0">
                <a:solidFill>
                  <a:schemeClr val="accent1"/>
                </a:solidFill>
              </a:rPr>
              <a:t>, a Director of Training and Support;  and some combination of Development, Alumni Impact, Communications, Finance and Operations split between the CEO and final staff person.</a:t>
            </a:r>
          </a:p>
        </p:txBody>
      </p:sp>
      <p:grpSp>
        <p:nvGrpSpPr>
          <p:cNvPr id="63" name="Group 62"/>
          <p:cNvGrpSpPr/>
          <p:nvPr/>
        </p:nvGrpSpPr>
        <p:grpSpPr>
          <a:xfrm>
            <a:off x="4572000" y="2013819"/>
            <a:ext cx="4384258" cy="4319650"/>
            <a:chOff x="4749905" y="1700150"/>
            <a:chExt cx="4384258" cy="4319650"/>
          </a:xfrm>
        </p:grpSpPr>
        <p:sp>
          <p:nvSpPr>
            <p:cNvPr id="55" name="ValueChainStarter"/>
            <p:cNvSpPr>
              <a:spLocks noChangeArrowheads="1"/>
            </p:cNvSpPr>
            <p:nvPr/>
          </p:nvSpPr>
          <p:spPr bwMode="auto">
            <a:xfrm>
              <a:off x="6666780" y="1700150"/>
              <a:ext cx="2467383" cy="538163"/>
            </a:xfrm>
            <a:prstGeom prst="homePlate">
              <a:avLst>
                <a:gd name="adj" fmla="val 29245"/>
              </a:avLst>
            </a:prstGeom>
            <a:solidFill>
              <a:srgbClr val="79A2B3"/>
            </a:solidFill>
            <a:ln w="9525" algn="ctr">
              <a:solidFill>
                <a:srgbClr val="FFFFFF"/>
              </a:solidFill>
              <a:miter lim="800000"/>
              <a:headEnd/>
              <a:tailEnd/>
            </a:ln>
          </p:spPr>
          <p:txBody>
            <a:bodyPr lIns="182880" tIns="91440" bIns="9144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rgbClr val="FFFFFF"/>
                  </a:solidFill>
                  <a:effectLst/>
                  <a:uLnTx/>
                  <a:uFillTx/>
                  <a:cs typeface="Arial" pitchFamily="34" charset="0"/>
                </a:rPr>
                <a:t>"Starting up"</a:t>
              </a:r>
            </a:p>
          </p:txBody>
        </p:sp>
        <p:sp>
          <p:nvSpPr>
            <p:cNvPr id="56" name="TextColumnContent"/>
            <p:cNvSpPr>
              <a:spLocks noChangeArrowheads="1"/>
            </p:cNvSpPr>
            <p:nvPr/>
          </p:nvSpPr>
          <p:spPr bwMode="gray">
            <a:xfrm>
              <a:off x="4978215" y="2432050"/>
              <a:ext cx="1752890" cy="3587750"/>
            </a:xfrm>
            <a:prstGeom prst="rect">
              <a:avLst/>
            </a:prstGeom>
            <a:noFill/>
            <a:ln w="9525" algn="ctr">
              <a:noFill/>
              <a:miter lim="800000"/>
              <a:headEnd/>
              <a:tailEnd/>
            </a:ln>
          </p:spPr>
          <p:txBody>
            <a:bodyPr tIns="91440" bIns="91440"/>
            <a:lstStyle/>
            <a:p>
              <a:pPr fontAlgn="base">
                <a:spcBef>
                  <a:spcPct val="0"/>
                </a:spcBef>
                <a:spcAft>
                  <a:spcPct val="0"/>
                </a:spcAft>
                <a:buClr>
                  <a:srgbClr val="177B57"/>
                </a:buClr>
              </a:pPr>
              <a:r>
                <a:rPr lang="en-US" sz="1400" b="1" dirty="0" smtClean="0">
                  <a:solidFill>
                    <a:srgbClr val="000000"/>
                  </a:solidFill>
                  <a:cs typeface="Arial" pitchFamily="34" charset="0"/>
                </a:rPr>
                <a:t>Highly important and typically built</a:t>
              </a:r>
            </a:p>
            <a:p>
              <a:pPr fontAlgn="base">
                <a:spcBef>
                  <a:spcPct val="0"/>
                </a:spcBef>
                <a:spcAft>
                  <a:spcPct val="0"/>
                </a:spcAft>
                <a:buClr>
                  <a:srgbClr val="177B57"/>
                </a:buClr>
              </a:pPr>
              <a:endParaRPr lang="en-US" sz="1400" b="1" dirty="0" smtClean="0">
                <a:solidFill>
                  <a:srgbClr val="000000"/>
                </a:solidFill>
                <a:cs typeface="Arial" pitchFamily="34" charset="0"/>
              </a:endParaRPr>
            </a:p>
            <a:p>
              <a:pPr fontAlgn="base">
                <a:spcBef>
                  <a:spcPct val="0"/>
                </a:spcBef>
                <a:spcAft>
                  <a:spcPct val="0"/>
                </a:spcAft>
                <a:buClr>
                  <a:srgbClr val="177B57"/>
                </a:buClr>
              </a:pPr>
              <a:endParaRPr lang="en-US" sz="1400" b="1" dirty="0" smtClean="0">
                <a:solidFill>
                  <a:srgbClr val="000000"/>
                </a:solidFill>
                <a:cs typeface="Arial" pitchFamily="34" charset="0"/>
              </a:endParaRPr>
            </a:p>
            <a:p>
              <a:pPr fontAlgn="base">
                <a:spcBef>
                  <a:spcPct val="0"/>
                </a:spcBef>
                <a:spcAft>
                  <a:spcPct val="0"/>
                </a:spcAft>
                <a:buClr>
                  <a:srgbClr val="177B57"/>
                </a:buClr>
              </a:pPr>
              <a:endParaRPr lang="en-US" sz="1400" b="1" dirty="0" smtClean="0">
                <a:solidFill>
                  <a:srgbClr val="000000"/>
                </a:solidFill>
                <a:cs typeface="Arial" pitchFamily="34" charset="0"/>
              </a:endParaRPr>
            </a:p>
            <a:p>
              <a:pPr fontAlgn="base">
                <a:spcBef>
                  <a:spcPct val="0"/>
                </a:spcBef>
                <a:spcAft>
                  <a:spcPct val="0"/>
                </a:spcAft>
                <a:buClr>
                  <a:srgbClr val="177B57"/>
                </a:buClr>
              </a:pPr>
              <a:endParaRPr lang="en-US" sz="1400" b="1" dirty="0" smtClean="0">
                <a:solidFill>
                  <a:srgbClr val="000000"/>
                </a:solidFill>
                <a:cs typeface="Arial" pitchFamily="34" charset="0"/>
              </a:endParaRPr>
            </a:p>
            <a:p>
              <a:pPr fontAlgn="base">
                <a:spcBef>
                  <a:spcPct val="0"/>
                </a:spcBef>
                <a:spcAft>
                  <a:spcPct val="0"/>
                </a:spcAft>
                <a:buClr>
                  <a:srgbClr val="177B57"/>
                </a:buClr>
              </a:pPr>
              <a:endParaRPr lang="en-US" sz="1400" b="1" dirty="0" smtClean="0">
                <a:solidFill>
                  <a:srgbClr val="000000"/>
                </a:solidFill>
                <a:cs typeface="Arial" pitchFamily="34" charset="0"/>
              </a:endParaRPr>
            </a:p>
            <a:p>
              <a:pPr fontAlgn="base">
                <a:spcBef>
                  <a:spcPct val="0"/>
                </a:spcBef>
                <a:spcAft>
                  <a:spcPct val="0"/>
                </a:spcAft>
                <a:buClr>
                  <a:srgbClr val="177B57"/>
                </a:buClr>
              </a:pPr>
              <a:endParaRPr lang="en-US" sz="1400" b="1" dirty="0" smtClean="0">
                <a:solidFill>
                  <a:srgbClr val="000000"/>
                </a:solidFill>
                <a:cs typeface="Arial" pitchFamily="34" charset="0"/>
              </a:endParaRPr>
            </a:p>
            <a:p>
              <a:pPr fontAlgn="base">
                <a:spcBef>
                  <a:spcPct val="0"/>
                </a:spcBef>
                <a:spcAft>
                  <a:spcPct val="0"/>
                </a:spcAft>
                <a:buClr>
                  <a:srgbClr val="177B57"/>
                </a:buClr>
              </a:pPr>
              <a:r>
                <a:rPr lang="en-US" sz="1400" b="1" dirty="0" smtClean="0">
                  <a:solidFill>
                    <a:srgbClr val="000000"/>
                  </a:solidFill>
                  <a:cs typeface="Arial" pitchFamily="34" charset="0"/>
                </a:rPr>
                <a:t>Crucial, but often underinvested</a:t>
              </a:r>
              <a:endParaRPr lang="en-US" sz="1400" b="1" dirty="0">
                <a:solidFill>
                  <a:srgbClr val="000000"/>
                </a:solidFill>
                <a:cs typeface="Arial" pitchFamily="34" charset="0"/>
              </a:endParaRPr>
            </a:p>
          </p:txBody>
        </p:sp>
        <p:sp>
          <p:nvSpPr>
            <p:cNvPr id="59" name="Rectangle 58"/>
            <p:cNvSpPr/>
            <p:nvPr/>
          </p:nvSpPr>
          <p:spPr>
            <a:xfrm>
              <a:off x="6673061" y="2250354"/>
              <a:ext cx="2326640" cy="1508847"/>
            </a:xfrm>
            <a:prstGeom prst="rect">
              <a:avLst/>
            </a:prstGeom>
            <a:solidFill>
              <a:srgbClr val="BCDEC2">
                <a:alpha val="34000"/>
              </a:srgbClr>
            </a:solidFill>
            <a:ln w="9525" cap="flat" cmpd="sng" algn="ctr">
              <a:solidFill>
                <a:srgbClr val="BCDEC2"/>
              </a:solidFill>
              <a:prstDash val="solid"/>
            </a:ln>
            <a:effectLst/>
          </p:spPr>
          <p:txBody>
            <a:bodyPr tIns="90000" bIns="9000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a:cs typeface="Arial" pitchFamily="34" charset="0"/>
                </a:rPr>
                <a:t>``</a:t>
              </a:r>
            </a:p>
          </p:txBody>
        </p:sp>
        <p:cxnSp>
          <p:nvCxnSpPr>
            <p:cNvPr id="60" name="Straight Connector 59"/>
            <p:cNvCxnSpPr/>
            <p:nvPr/>
          </p:nvCxnSpPr>
          <p:spPr>
            <a:xfrm>
              <a:off x="4749905" y="3759201"/>
              <a:ext cx="4271567"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grpSp>
      <p:sp>
        <p:nvSpPr>
          <p:cNvPr id="57" name="TextColumnContent"/>
          <p:cNvSpPr>
            <a:spLocks noChangeArrowheads="1"/>
          </p:cNvSpPr>
          <p:nvPr/>
        </p:nvSpPr>
        <p:spPr bwMode="gray">
          <a:xfrm>
            <a:off x="6578995" y="2475779"/>
            <a:ext cx="2311782" cy="3925021"/>
          </a:xfrm>
          <a:prstGeom prst="rect">
            <a:avLst/>
          </a:prstGeom>
          <a:noFill/>
          <a:ln w="9525" algn="ctr">
            <a:noFill/>
            <a:miter lim="800000"/>
            <a:headEnd/>
            <a:tailEnd/>
          </a:ln>
        </p:spPr>
        <p:txBody>
          <a:bodyPr tIns="91440" bIns="91440"/>
          <a:lstStyle/>
          <a:p>
            <a:pPr marL="174625" lvl="1" indent="-174625">
              <a:spcBef>
                <a:spcPts val="300"/>
              </a:spcBef>
              <a:buClr>
                <a:srgbClr val="177B57"/>
              </a:buClr>
              <a:buSzPct val="100000"/>
              <a:buFont typeface="Arial"/>
              <a:buChar char="•"/>
            </a:pPr>
            <a:r>
              <a:rPr lang="en-US" sz="1400" dirty="0" smtClean="0">
                <a:solidFill>
                  <a:srgbClr val="000000"/>
                </a:solidFill>
                <a:cs typeface="Arial" pitchFamily="34" charset="0"/>
              </a:rPr>
              <a:t>Recruitment</a:t>
            </a:r>
          </a:p>
          <a:p>
            <a:pPr marL="174625" lvl="1" indent="-174625">
              <a:spcBef>
                <a:spcPts val="300"/>
              </a:spcBef>
              <a:buClr>
                <a:srgbClr val="177B57"/>
              </a:buClr>
              <a:buSzPct val="100000"/>
              <a:buFont typeface="Arial"/>
              <a:buChar char="•"/>
            </a:pPr>
            <a:r>
              <a:rPr lang="en-US" sz="1400" dirty="0" smtClean="0">
                <a:solidFill>
                  <a:srgbClr val="000000"/>
                </a:solidFill>
                <a:cs typeface="Arial" pitchFamily="34" charset="0"/>
              </a:rPr>
              <a:t>Selection</a:t>
            </a:r>
          </a:p>
          <a:p>
            <a:pPr marL="174625" lvl="1" indent="-174625">
              <a:spcBef>
                <a:spcPts val="300"/>
              </a:spcBef>
              <a:buClr>
                <a:srgbClr val="177B57"/>
              </a:buClr>
              <a:buSzPct val="100000"/>
              <a:buFont typeface="Arial"/>
              <a:buChar char="•"/>
            </a:pPr>
            <a:r>
              <a:rPr lang="en-US" sz="1400" dirty="0" smtClean="0">
                <a:solidFill>
                  <a:srgbClr val="000000"/>
                </a:solidFill>
                <a:cs typeface="Arial" pitchFamily="34" charset="0"/>
              </a:rPr>
              <a:t>Training (pre-service)</a:t>
            </a:r>
          </a:p>
          <a:p>
            <a:pPr marL="174625" lvl="1" indent="-174625">
              <a:spcBef>
                <a:spcPts val="300"/>
              </a:spcBef>
              <a:buClr>
                <a:srgbClr val="177B57"/>
              </a:buClr>
              <a:buSzPct val="100000"/>
              <a:buFont typeface="Arial"/>
              <a:buChar char="•"/>
            </a:pPr>
            <a:r>
              <a:rPr lang="en-US" sz="1400" dirty="0" smtClean="0">
                <a:solidFill>
                  <a:srgbClr val="000000"/>
                </a:solidFill>
                <a:cs typeface="Arial" pitchFamily="34" charset="0"/>
              </a:rPr>
              <a:t>Support (in-service)</a:t>
            </a:r>
          </a:p>
          <a:p>
            <a:pPr marL="174625" lvl="1" indent="-174625">
              <a:spcBef>
                <a:spcPts val="300"/>
              </a:spcBef>
              <a:buClr>
                <a:srgbClr val="177B57"/>
              </a:buClr>
              <a:buSzPct val="100000"/>
              <a:buFont typeface="Arial"/>
              <a:buChar char="•"/>
            </a:pPr>
            <a:r>
              <a:rPr lang="en-US" sz="1400" dirty="0" smtClean="0">
                <a:solidFill>
                  <a:srgbClr val="000000"/>
                </a:solidFill>
                <a:cs typeface="Arial" pitchFamily="34" charset="0"/>
              </a:rPr>
              <a:t>Community relations / placement</a:t>
            </a:r>
          </a:p>
          <a:p>
            <a:pPr marL="0" lvl="1">
              <a:spcBef>
                <a:spcPts val="300"/>
              </a:spcBef>
              <a:buClr>
                <a:srgbClr val="177B57"/>
              </a:buClr>
              <a:buSzPct val="100000"/>
            </a:pPr>
            <a:endParaRPr lang="en-US" sz="1400" dirty="0" smtClean="0">
              <a:solidFill>
                <a:srgbClr val="000000"/>
              </a:solidFill>
              <a:cs typeface="Arial" pitchFamily="34" charset="0"/>
            </a:endParaRPr>
          </a:p>
          <a:p>
            <a:pPr marL="174625" lvl="1" indent="-174625">
              <a:spcBef>
                <a:spcPts val="300"/>
              </a:spcBef>
              <a:buClr>
                <a:srgbClr val="177B57"/>
              </a:buClr>
              <a:buSzPct val="100000"/>
              <a:buFont typeface="Arial"/>
              <a:buChar char="•"/>
            </a:pPr>
            <a:r>
              <a:rPr lang="en-US" sz="1400" dirty="0" smtClean="0">
                <a:solidFill>
                  <a:srgbClr val="000000"/>
                </a:solidFill>
                <a:cs typeface="Arial" pitchFamily="34" charset="0"/>
              </a:rPr>
              <a:t>   Fundraising</a:t>
            </a:r>
          </a:p>
          <a:p>
            <a:pPr marL="0" lvl="1">
              <a:spcBef>
                <a:spcPts val="300"/>
              </a:spcBef>
              <a:buClr>
                <a:srgbClr val="177B57"/>
              </a:buClr>
              <a:buSzPct val="100000"/>
            </a:pPr>
            <a:endParaRPr lang="en-US" sz="1400" dirty="0" smtClean="0">
              <a:solidFill>
                <a:srgbClr val="000000"/>
              </a:solidFill>
              <a:cs typeface="Arial" pitchFamily="34" charset="0"/>
            </a:endParaRPr>
          </a:p>
        </p:txBody>
      </p:sp>
      <p:sp>
        <p:nvSpPr>
          <p:cNvPr id="65" name="Rectangle 64"/>
          <p:cNvSpPr/>
          <p:nvPr/>
        </p:nvSpPr>
        <p:spPr>
          <a:xfrm>
            <a:off x="6488875" y="4246995"/>
            <a:ext cx="2323746" cy="292599"/>
          </a:xfrm>
          <a:prstGeom prst="rect">
            <a:avLst/>
          </a:prstGeom>
          <a:solidFill>
            <a:srgbClr val="D8CEB8">
              <a:alpha val="34000"/>
            </a:srgbClr>
          </a:solidFill>
          <a:ln w="9525" cap="flat" cmpd="sng" algn="ctr">
            <a:solidFill>
              <a:srgbClr val="D8CEB8"/>
            </a:solidFill>
            <a:prstDash val="solid"/>
          </a:ln>
          <a:effectLst/>
        </p:spPr>
        <p:txBody>
          <a:bodyPr tIns="90000" bIns="9000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000000"/>
              </a:solidFill>
              <a:effectLst/>
              <a:uLnTx/>
              <a:uFillTx/>
              <a:latin typeface="Arial"/>
              <a:cs typeface="Arial" pitchFamily="34" charset="0"/>
            </a:endParaRPr>
          </a:p>
        </p:txBody>
      </p:sp>
      <p:sp>
        <p:nvSpPr>
          <p:cNvPr id="67" name="TextColumnContent"/>
          <p:cNvSpPr>
            <a:spLocks noChangeArrowheads="1"/>
          </p:cNvSpPr>
          <p:nvPr/>
        </p:nvSpPr>
        <p:spPr bwMode="gray">
          <a:xfrm>
            <a:off x="4768933" y="5334000"/>
            <a:ext cx="4070267" cy="1023219"/>
          </a:xfrm>
          <a:prstGeom prst="rect">
            <a:avLst/>
          </a:prstGeom>
          <a:noFill/>
          <a:ln w="9525" algn="ctr">
            <a:noFill/>
            <a:miter lim="800000"/>
            <a:headEnd/>
            <a:tailEnd/>
          </a:ln>
        </p:spPr>
        <p:txBody>
          <a:bodyPr tIns="91440" bIns="91440"/>
          <a:lstStyle/>
          <a:p>
            <a:pPr fontAlgn="base">
              <a:spcBef>
                <a:spcPct val="0"/>
              </a:spcBef>
              <a:spcAft>
                <a:spcPct val="0"/>
              </a:spcAft>
              <a:buClr>
                <a:srgbClr val="177B57"/>
              </a:buClr>
            </a:pPr>
            <a:r>
              <a:rPr lang="en-US" sz="1400" b="1" dirty="0" smtClean="0">
                <a:solidFill>
                  <a:schemeClr val="accent1"/>
                </a:solidFill>
                <a:cs typeface="Arial" pitchFamily="34" charset="0"/>
              </a:rPr>
              <a:t>Network Insight: </a:t>
            </a:r>
            <a:r>
              <a:rPr lang="en-US" sz="1400" dirty="0" smtClean="0">
                <a:solidFill>
                  <a:schemeClr val="accent1"/>
                </a:solidFill>
                <a:cs typeface="Arial" pitchFamily="34" charset="0"/>
              </a:rPr>
              <a:t>Partners should ensure that organizational investments are balanced between Programmatic and Public/Private </a:t>
            </a:r>
            <a:r>
              <a:rPr lang="en-US" sz="1400" dirty="0">
                <a:solidFill>
                  <a:schemeClr val="accent1"/>
                </a:solidFill>
                <a:cs typeface="Arial" pitchFamily="34" charset="0"/>
              </a:rPr>
              <a:t>S</a:t>
            </a:r>
            <a:r>
              <a:rPr lang="en-US" sz="1400" dirty="0" smtClean="0">
                <a:solidFill>
                  <a:schemeClr val="accent1"/>
                </a:solidFill>
                <a:cs typeface="Arial" pitchFamily="34" charset="0"/>
              </a:rPr>
              <a:t>upport, with sufficient Operational capacity</a:t>
            </a:r>
            <a:r>
              <a:rPr lang="en-US" sz="1400" b="1" dirty="0" smtClean="0">
                <a:solidFill>
                  <a:schemeClr val="accent1"/>
                </a:solidFill>
                <a:cs typeface="Arial" pitchFamily="34" charset="0"/>
              </a:rPr>
              <a:t> </a:t>
            </a:r>
            <a:endParaRPr lang="en-US" sz="1400" b="1" dirty="0">
              <a:solidFill>
                <a:schemeClr val="accent1"/>
              </a:solidFill>
              <a:cs typeface="Arial" pitchFamily="34" charset="0"/>
            </a:endParaRPr>
          </a:p>
        </p:txBody>
      </p:sp>
      <p:grpSp>
        <p:nvGrpSpPr>
          <p:cNvPr id="4" name="Group 3"/>
          <p:cNvGrpSpPr/>
          <p:nvPr/>
        </p:nvGrpSpPr>
        <p:grpSpPr>
          <a:xfrm>
            <a:off x="6488875" y="4572000"/>
            <a:ext cx="2350325" cy="307777"/>
            <a:chOff x="6488875" y="4572000"/>
            <a:chExt cx="2350325" cy="307777"/>
          </a:xfrm>
        </p:grpSpPr>
        <p:sp>
          <p:nvSpPr>
            <p:cNvPr id="66" name="Rectangle 65"/>
            <p:cNvSpPr/>
            <p:nvPr/>
          </p:nvSpPr>
          <p:spPr>
            <a:xfrm>
              <a:off x="6488875" y="4595751"/>
              <a:ext cx="2307018" cy="237860"/>
            </a:xfrm>
            <a:prstGeom prst="rect">
              <a:avLst/>
            </a:prstGeom>
            <a:solidFill>
              <a:schemeClr val="accent2">
                <a:lumMod val="20000"/>
                <a:lumOff val="80000"/>
                <a:alpha val="34000"/>
              </a:schemeClr>
            </a:solidFill>
            <a:ln w="9525" cap="flat" cmpd="sng" algn="ctr">
              <a:solidFill>
                <a:srgbClr val="D2E0E6"/>
              </a:solidFill>
              <a:prstDash val="solid"/>
            </a:ln>
            <a:effectLst/>
          </p:spPr>
          <p:txBody>
            <a:bodyPr tIns="90000" bIns="9000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000000"/>
                </a:solidFill>
                <a:effectLst/>
                <a:uLnTx/>
                <a:uFillTx/>
                <a:latin typeface="Arial"/>
                <a:cs typeface="Arial" pitchFamily="34" charset="0"/>
              </a:endParaRPr>
            </a:p>
          </p:txBody>
        </p:sp>
        <p:sp>
          <p:nvSpPr>
            <p:cNvPr id="3" name="TextBox 2"/>
            <p:cNvSpPr txBox="1"/>
            <p:nvPr/>
          </p:nvSpPr>
          <p:spPr>
            <a:xfrm>
              <a:off x="6606210" y="4572000"/>
              <a:ext cx="2232990" cy="307777"/>
            </a:xfrm>
            <a:prstGeom prst="rect">
              <a:avLst/>
            </a:prstGeom>
            <a:noFill/>
          </p:spPr>
          <p:txBody>
            <a:bodyPr wrap="square" rtlCol="0">
              <a:spAutoFit/>
            </a:bodyPr>
            <a:lstStyle/>
            <a:p>
              <a:pPr marL="285750" lvl="1" indent="-285750">
                <a:buFont typeface="Arial" panose="020B0604020202020204" pitchFamily="34" charset="0"/>
                <a:buChar char="•"/>
              </a:pPr>
              <a:r>
                <a:rPr lang="en-US" sz="1400" dirty="0" smtClean="0">
                  <a:solidFill>
                    <a:schemeClr val="tx1">
                      <a:lumMod val="85000"/>
                      <a:lumOff val="15000"/>
                    </a:schemeClr>
                  </a:solidFill>
                  <a:cs typeface="Arial" pitchFamily="34" charset="0"/>
                </a:rPr>
                <a:t>Operations</a:t>
              </a:r>
            </a:p>
          </p:txBody>
        </p:sp>
      </p:grpSp>
      <p:grpSp>
        <p:nvGrpSpPr>
          <p:cNvPr id="5" name="Group 4"/>
          <p:cNvGrpSpPr/>
          <p:nvPr/>
        </p:nvGrpSpPr>
        <p:grpSpPr>
          <a:xfrm>
            <a:off x="6488876" y="4868873"/>
            <a:ext cx="2362199" cy="307777"/>
            <a:chOff x="6488876" y="4868873"/>
            <a:chExt cx="2362199" cy="307777"/>
          </a:xfrm>
        </p:grpSpPr>
        <p:sp>
          <p:nvSpPr>
            <p:cNvPr id="16" name="Rectangle 15"/>
            <p:cNvSpPr/>
            <p:nvPr/>
          </p:nvSpPr>
          <p:spPr>
            <a:xfrm>
              <a:off x="6488876" y="4896240"/>
              <a:ext cx="2307018" cy="237860"/>
            </a:xfrm>
            <a:prstGeom prst="rect">
              <a:avLst/>
            </a:prstGeom>
            <a:solidFill>
              <a:schemeClr val="tx2">
                <a:lumMod val="25000"/>
                <a:lumOff val="75000"/>
                <a:alpha val="34000"/>
              </a:schemeClr>
            </a:solidFill>
            <a:ln w="9525" cap="flat" cmpd="sng" algn="ctr">
              <a:solidFill>
                <a:srgbClr val="D2E0E6"/>
              </a:solidFill>
              <a:prstDash val="solid"/>
            </a:ln>
            <a:effectLst/>
          </p:spPr>
          <p:txBody>
            <a:bodyPr tIns="90000" bIns="90000" rtlCol="0" anchor="ctr" anchorCtr="0"/>
            <a:lstStyle/>
            <a:p>
              <a:pPr marL="0" lvl="1"/>
              <a:endParaRPr lang="en-US" sz="1400" dirty="0">
                <a:solidFill>
                  <a:schemeClr val="tx1">
                    <a:lumMod val="85000"/>
                    <a:lumOff val="15000"/>
                  </a:schemeClr>
                </a:solidFill>
                <a:cs typeface="Arial" pitchFamily="34" charset="0"/>
              </a:endParaRPr>
            </a:p>
          </p:txBody>
        </p:sp>
        <p:sp>
          <p:nvSpPr>
            <p:cNvPr id="17" name="TextBox 16"/>
            <p:cNvSpPr txBox="1"/>
            <p:nvPr/>
          </p:nvSpPr>
          <p:spPr>
            <a:xfrm>
              <a:off x="6618085" y="4868873"/>
              <a:ext cx="2232990" cy="307777"/>
            </a:xfrm>
            <a:prstGeom prst="rect">
              <a:avLst/>
            </a:prstGeom>
            <a:noFill/>
          </p:spPr>
          <p:txBody>
            <a:bodyPr wrap="square" rtlCol="0">
              <a:spAutoFit/>
            </a:bodyPr>
            <a:lstStyle/>
            <a:p>
              <a:pPr marL="285750" lvl="1" indent="-285750">
                <a:buFont typeface="Arial" panose="020B0604020202020204" pitchFamily="34" charset="0"/>
                <a:buChar char="•"/>
              </a:pPr>
              <a:r>
                <a:rPr lang="en-US" sz="1400" dirty="0" smtClean="0">
                  <a:solidFill>
                    <a:schemeClr val="tx1">
                      <a:lumMod val="85000"/>
                      <a:lumOff val="15000"/>
                    </a:schemeClr>
                  </a:solidFill>
                  <a:cs typeface="Arial" pitchFamily="34" charset="0"/>
                </a:rPr>
                <a:t>Marketing</a:t>
              </a:r>
            </a:p>
          </p:txBody>
        </p:sp>
      </p:grpSp>
    </p:spTree>
    <p:extLst>
      <p:ext uri="{BB962C8B-B14F-4D97-AF65-F5344CB8AC3E}">
        <p14:creationId xmlns:p14="http://schemas.microsoft.com/office/powerpoint/2010/main" val="395374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7" grpId="0"/>
      <p:bldP spid="65" grpId="0" animBg="1"/>
      <p:bldP spid="6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Staffing choices: Recruitment, Selection, and Matriculation (RSM)  (I/III)</a:t>
            </a:r>
            <a:endParaRPr lang="en-US" dirty="0"/>
          </a:p>
        </p:txBody>
      </p:sp>
      <p:sp>
        <p:nvSpPr>
          <p:cNvPr id="4" name="Pentagon 3"/>
          <p:cNvSpPr/>
          <p:nvPr/>
        </p:nvSpPr>
        <p:spPr bwMode="auto">
          <a:xfrm>
            <a:off x="304800" y="3469575"/>
            <a:ext cx="4447309" cy="838200"/>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85750" indent="-285750">
              <a:buFont typeface="Arial" panose="020B0604020202020204" pitchFamily="34" charset="0"/>
              <a:buChar char="•"/>
            </a:pPr>
            <a:r>
              <a:rPr lang="en-US" sz="1600" dirty="0">
                <a:solidFill>
                  <a:srgbClr val="000000"/>
                </a:solidFill>
              </a:rPr>
              <a:t>What is our optimum RSM staff to  </a:t>
            </a:r>
          </a:p>
          <a:p>
            <a:r>
              <a:rPr lang="en-US" sz="1600" dirty="0">
                <a:solidFill>
                  <a:srgbClr val="000000"/>
                </a:solidFill>
              </a:rPr>
              <a:t>     participant ratio?</a:t>
            </a:r>
          </a:p>
        </p:txBody>
      </p:sp>
      <p:sp>
        <p:nvSpPr>
          <p:cNvPr id="6" name="Pentagon 5"/>
          <p:cNvSpPr/>
          <p:nvPr/>
        </p:nvSpPr>
        <p:spPr bwMode="auto">
          <a:xfrm>
            <a:off x="324592" y="5329050"/>
            <a:ext cx="4447309" cy="838200"/>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85750" indent="-285750">
              <a:buFont typeface="Arial" panose="020B0604020202020204" pitchFamily="34" charset="0"/>
              <a:buChar char="•"/>
            </a:pPr>
            <a:r>
              <a:rPr lang="en-US" sz="1600" dirty="0">
                <a:solidFill>
                  <a:srgbClr val="000000"/>
                </a:solidFill>
              </a:rPr>
              <a:t>Will we use part time, contractors,  </a:t>
            </a:r>
          </a:p>
          <a:p>
            <a:r>
              <a:rPr lang="en-US" sz="1600" dirty="0">
                <a:solidFill>
                  <a:srgbClr val="000000"/>
                </a:solidFill>
              </a:rPr>
              <a:t>     or volunteers?</a:t>
            </a:r>
          </a:p>
        </p:txBody>
      </p:sp>
      <p:sp>
        <p:nvSpPr>
          <p:cNvPr id="7" name="Pentagon 6"/>
          <p:cNvSpPr/>
          <p:nvPr/>
        </p:nvSpPr>
        <p:spPr bwMode="auto">
          <a:xfrm>
            <a:off x="304800" y="1524000"/>
            <a:ext cx="4467101" cy="838200"/>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85750" indent="-285750">
              <a:buFont typeface="Arial" panose="020B0604020202020204" pitchFamily="34" charset="0"/>
              <a:buChar char="•"/>
            </a:pPr>
            <a:r>
              <a:rPr lang="en-US" sz="1600" dirty="0">
                <a:solidFill>
                  <a:srgbClr val="000000"/>
                </a:solidFill>
              </a:rPr>
              <a:t>How many staff do we need in the RSM</a:t>
            </a:r>
          </a:p>
          <a:p>
            <a:r>
              <a:rPr lang="en-US" sz="1600" dirty="0">
                <a:solidFill>
                  <a:srgbClr val="000000"/>
                </a:solidFill>
              </a:rPr>
              <a:t>     function?</a:t>
            </a:r>
          </a:p>
        </p:txBody>
      </p:sp>
      <p:sp>
        <p:nvSpPr>
          <p:cNvPr id="8" name="Pentagon 7"/>
          <p:cNvSpPr/>
          <p:nvPr/>
        </p:nvSpPr>
        <p:spPr bwMode="auto">
          <a:xfrm>
            <a:off x="304800" y="4379025"/>
            <a:ext cx="4467101" cy="838200"/>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85750" indent="-285750">
              <a:buFont typeface="Arial" panose="020B0604020202020204" pitchFamily="34" charset="0"/>
              <a:buChar char="•"/>
            </a:pPr>
            <a:r>
              <a:rPr lang="en-US" sz="1600" dirty="0">
                <a:solidFill>
                  <a:srgbClr val="000000"/>
                </a:solidFill>
              </a:rPr>
              <a:t>How much support will other teams </a:t>
            </a:r>
          </a:p>
          <a:p>
            <a:r>
              <a:rPr lang="en-US" sz="1600" dirty="0">
                <a:solidFill>
                  <a:srgbClr val="000000"/>
                </a:solidFill>
              </a:rPr>
              <a:t>     provide for selection?</a:t>
            </a:r>
          </a:p>
        </p:txBody>
      </p:sp>
      <p:sp>
        <p:nvSpPr>
          <p:cNvPr id="9" name="Pentagon 8"/>
          <p:cNvSpPr/>
          <p:nvPr/>
        </p:nvSpPr>
        <p:spPr bwMode="auto">
          <a:xfrm>
            <a:off x="304800" y="2438400"/>
            <a:ext cx="4467101" cy="838200"/>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85750" indent="-285750">
              <a:buFont typeface="Arial" panose="020B0604020202020204" pitchFamily="34" charset="0"/>
              <a:buChar char="•"/>
            </a:pPr>
            <a:r>
              <a:rPr lang="en-US" sz="1600" dirty="0">
                <a:solidFill>
                  <a:srgbClr val="000000"/>
                </a:solidFill>
              </a:rPr>
              <a:t>From where will we recruit? </a:t>
            </a:r>
          </a:p>
          <a:p>
            <a:pPr marL="285750" indent="-285750">
              <a:buFont typeface="Arial" panose="020B0604020202020204" pitchFamily="34" charset="0"/>
              <a:buChar char="•"/>
            </a:pPr>
            <a:r>
              <a:rPr lang="en-US" sz="1600" dirty="0">
                <a:solidFill>
                  <a:srgbClr val="000000"/>
                </a:solidFill>
              </a:rPr>
              <a:t>How will we recruit?</a:t>
            </a:r>
          </a:p>
        </p:txBody>
      </p:sp>
      <p:sp>
        <p:nvSpPr>
          <p:cNvPr id="10" name="Rectangle 9"/>
          <p:cNvSpPr/>
          <p:nvPr/>
        </p:nvSpPr>
        <p:spPr bwMode="auto">
          <a:xfrm>
            <a:off x="324592" y="1066800"/>
            <a:ext cx="4247408" cy="381000"/>
          </a:xfrm>
          <a:prstGeom prst="rect">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1600" b="1" u="sng" dirty="0">
                <a:solidFill>
                  <a:srgbClr val="000000"/>
                </a:solidFill>
              </a:rPr>
              <a:t>Key Questions</a:t>
            </a:r>
          </a:p>
        </p:txBody>
      </p:sp>
      <p:sp>
        <p:nvSpPr>
          <p:cNvPr id="11" name="Rectangle 10"/>
          <p:cNvSpPr/>
          <p:nvPr/>
        </p:nvSpPr>
        <p:spPr bwMode="auto">
          <a:xfrm>
            <a:off x="4771901" y="1066800"/>
            <a:ext cx="4247408" cy="381000"/>
          </a:xfrm>
          <a:prstGeom prst="rect">
            <a:avLst/>
          </a:prstGeom>
          <a:solidFill>
            <a:schemeClr val="accent5">
              <a:lumMod val="60000"/>
              <a:lumOff val="4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1600" b="1" u="sng" dirty="0">
                <a:solidFill>
                  <a:srgbClr val="000000"/>
                </a:solidFill>
              </a:rPr>
              <a:t>Network Trends</a:t>
            </a:r>
          </a:p>
        </p:txBody>
      </p:sp>
      <p:sp>
        <p:nvSpPr>
          <p:cNvPr id="17" name="Rectangle 16"/>
          <p:cNvSpPr/>
          <p:nvPr/>
        </p:nvSpPr>
        <p:spPr bwMode="auto">
          <a:xfrm>
            <a:off x="4785754" y="2454231"/>
            <a:ext cx="4247408" cy="944806"/>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en-US" sz="1600" u="sng">
              <a:solidFill>
                <a:srgbClr val="000000"/>
              </a:solidFill>
            </a:endParaRPr>
          </a:p>
        </p:txBody>
      </p:sp>
      <p:sp>
        <p:nvSpPr>
          <p:cNvPr id="18" name="Rectangle 17"/>
          <p:cNvSpPr/>
          <p:nvPr/>
        </p:nvSpPr>
        <p:spPr bwMode="auto">
          <a:xfrm>
            <a:off x="4771901" y="5381499"/>
            <a:ext cx="4247408" cy="1015663"/>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en-US" sz="1600" u="sng" dirty="0">
              <a:solidFill>
                <a:srgbClr val="000000"/>
              </a:solidFill>
            </a:endParaRPr>
          </a:p>
        </p:txBody>
      </p:sp>
      <p:sp>
        <p:nvSpPr>
          <p:cNvPr id="19" name="Rectangle 18"/>
          <p:cNvSpPr/>
          <p:nvPr/>
        </p:nvSpPr>
        <p:spPr bwMode="auto">
          <a:xfrm>
            <a:off x="4771902" y="4407725"/>
            <a:ext cx="4247408" cy="838200"/>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en-US" sz="1600" u="sng">
              <a:solidFill>
                <a:srgbClr val="000000"/>
              </a:solidFill>
            </a:endParaRPr>
          </a:p>
        </p:txBody>
      </p:sp>
      <p:sp>
        <p:nvSpPr>
          <p:cNvPr id="20" name="Rectangle 19"/>
          <p:cNvSpPr/>
          <p:nvPr/>
        </p:nvSpPr>
        <p:spPr bwMode="auto">
          <a:xfrm>
            <a:off x="4787737" y="3469575"/>
            <a:ext cx="4247408" cy="851606"/>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en-US" sz="1600" u="sng">
              <a:solidFill>
                <a:srgbClr val="000000"/>
              </a:solidFill>
            </a:endParaRPr>
          </a:p>
        </p:txBody>
      </p:sp>
      <p:sp>
        <p:nvSpPr>
          <p:cNvPr id="21" name="Rectangle 20"/>
          <p:cNvSpPr/>
          <p:nvPr/>
        </p:nvSpPr>
        <p:spPr bwMode="auto">
          <a:xfrm>
            <a:off x="4771902" y="1524000"/>
            <a:ext cx="4247408" cy="838200"/>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en-US" sz="1600" u="sng">
              <a:solidFill>
                <a:srgbClr val="000000"/>
              </a:solidFill>
            </a:endParaRPr>
          </a:p>
        </p:txBody>
      </p:sp>
      <p:sp>
        <p:nvSpPr>
          <p:cNvPr id="22" name="Rectangle 21"/>
          <p:cNvSpPr/>
          <p:nvPr/>
        </p:nvSpPr>
        <p:spPr>
          <a:xfrm>
            <a:off x="4787737" y="3444611"/>
            <a:ext cx="4231571" cy="830997"/>
          </a:xfrm>
          <a:prstGeom prst="rect">
            <a:avLst/>
          </a:prstGeom>
        </p:spPr>
        <p:txBody>
          <a:bodyPr wrap="square">
            <a:spAutoFit/>
          </a:bodyPr>
          <a:lstStyle/>
          <a:p>
            <a:r>
              <a:rPr lang="en-US" altLang="en-US" sz="1200" dirty="0">
                <a:solidFill>
                  <a:srgbClr val="000000"/>
                </a:solidFill>
              </a:rPr>
              <a:t>While its difficult to identify network-wide ratios for the number of recruiters needed to yield “x” participants, </a:t>
            </a:r>
            <a:r>
              <a:rPr lang="en-US" altLang="en-US" sz="1200" dirty="0" smtClean="0">
                <a:solidFill>
                  <a:srgbClr val="000000"/>
                </a:solidFill>
              </a:rPr>
              <a:t>we recommend a ratio of 1:15-20 recruiters to participants. In low resource contexts, this ratio could go as high as 1:30. </a:t>
            </a:r>
            <a:endParaRPr lang="en-US" altLang="en-US" sz="1200" dirty="0">
              <a:solidFill>
                <a:srgbClr val="000000"/>
              </a:solidFill>
            </a:endParaRPr>
          </a:p>
        </p:txBody>
      </p:sp>
      <p:sp>
        <p:nvSpPr>
          <p:cNvPr id="23" name="Rectangle 22"/>
          <p:cNvSpPr/>
          <p:nvPr/>
        </p:nvSpPr>
        <p:spPr>
          <a:xfrm>
            <a:off x="4771901" y="4426803"/>
            <a:ext cx="4247407" cy="830997"/>
          </a:xfrm>
          <a:prstGeom prst="rect">
            <a:avLst/>
          </a:prstGeom>
        </p:spPr>
        <p:txBody>
          <a:bodyPr wrap="square">
            <a:spAutoFit/>
          </a:bodyPr>
          <a:lstStyle/>
          <a:p>
            <a:r>
              <a:rPr lang="en-US" altLang="en-US" sz="1200" dirty="0">
                <a:solidFill>
                  <a:srgbClr val="000000"/>
                </a:solidFill>
              </a:rPr>
              <a:t>The RSM function is highly seasonal: during the selection season, most orgs need at least .5 FTE dedicated to facilitating the selection process, and leverage </a:t>
            </a:r>
            <a:r>
              <a:rPr lang="en-US" altLang="en-US" sz="1200" b="1" dirty="0">
                <a:solidFill>
                  <a:srgbClr val="000000"/>
                </a:solidFill>
              </a:rPr>
              <a:t>other teams to assist with assessing candidates</a:t>
            </a:r>
            <a:endParaRPr lang="en-US" sz="1200" dirty="0">
              <a:solidFill>
                <a:srgbClr val="000000"/>
              </a:solidFill>
            </a:endParaRPr>
          </a:p>
        </p:txBody>
      </p:sp>
      <p:sp>
        <p:nvSpPr>
          <p:cNvPr id="24" name="Rectangle 23"/>
          <p:cNvSpPr/>
          <p:nvPr/>
        </p:nvSpPr>
        <p:spPr>
          <a:xfrm>
            <a:off x="4846121" y="2438400"/>
            <a:ext cx="4221679" cy="977191"/>
          </a:xfrm>
          <a:prstGeom prst="rect">
            <a:avLst/>
          </a:prstGeom>
        </p:spPr>
        <p:txBody>
          <a:bodyPr wrap="square">
            <a:spAutoFit/>
          </a:bodyPr>
          <a:lstStyle/>
          <a:p>
            <a:r>
              <a:rPr lang="en-US" sz="1150" dirty="0">
                <a:solidFill>
                  <a:srgbClr val="000000"/>
                </a:solidFill>
              </a:rPr>
              <a:t>Your </a:t>
            </a:r>
            <a:r>
              <a:rPr lang="en-US" sz="1150" b="1" dirty="0">
                <a:solidFill>
                  <a:srgbClr val="000000"/>
                </a:solidFill>
              </a:rPr>
              <a:t>program’s context </a:t>
            </a:r>
            <a:r>
              <a:rPr lang="en-US" sz="1150" dirty="0">
                <a:solidFill>
                  <a:srgbClr val="000000"/>
                </a:solidFill>
              </a:rPr>
              <a:t>and recruiting plans should also drive the number of staff you need to recruit and select participants: countries with smaller talent pools usually require more staff to recruit high-quality participants; effective 1:1 recruiting, as seen in the network, </a:t>
            </a:r>
            <a:r>
              <a:rPr lang="en-US" sz="1150" dirty="0" smtClean="0">
                <a:solidFill>
                  <a:srgbClr val="000000"/>
                </a:solidFill>
              </a:rPr>
              <a:t>requires </a:t>
            </a:r>
            <a:r>
              <a:rPr lang="en-US" sz="1150" dirty="0">
                <a:solidFill>
                  <a:srgbClr val="000000"/>
                </a:solidFill>
              </a:rPr>
              <a:t>more staff.  </a:t>
            </a:r>
          </a:p>
        </p:txBody>
      </p:sp>
      <p:sp>
        <p:nvSpPr>
          <p:cNvPr id="26" name="Rectangle 25"/>
          <p:cNvSpPr/>
          <p:nvPr/>
        </p:nvSpPr>
        <p:spPr>
          <a:xfrm>
            <a:off x="4800600" y="5381500"/>
            <a:ext cx="4247407" cy="1015663"/>
          </a:xfrm>
          <a:prstGeom prst="rect">
            <a:avLst/>
          </a:prstGeom>
        </p:spPr>
        <p:txBody>
          <a:bodyPr wrap="square">
            <a:spAutoFit/>
          </a:bodyPr>
          <a:lstStyle/>
          <a:p>
            <a:r>
              <a:rPr lang="en-US" sz="1200" dirty="0">
                <a:solidFill>
                  <a:srgbClr val="000000"/>
                </a:solidFill>
              </a:rPr>
              <a:t>For many orgs, relying on part time or contract staff is a great way to </a:t>
            </a:r>
            <a:r>
              <a:rPr lang="en-US" sz="1200" b="1" dirty="0">
                <a:solidFill>
                  <a:srgbClr val="000000"/>
                </a:solidFill>
              </a:rPr>
              <a:t>reduce staff costs while increasing capacity </a:t>
            </a:r>
            <a:r>
              <a:rPr lang="en-US" sz="1200" dirty="0">
                <a:solidFill>
                  <a:srgbClr val="000000"/>
                </a:solidFill>
              </a:rPr>
              <a:t>during the busiest seasons or for special projects like </a:t>
            </a:r>
            <a:r>
              <a:rPr lang="en-US" sz="1200" dirty="0" smtClean="0">
                <a:solidFill>
                  <a:srgbClr val="000000"/>
                </a:solidFill>
              </a:rPr>
              <a:t>target market research . When trained well, campus ambassadors, interns, and volunteers, can be very effective additions. </a:t>
            </a:r>
            <a:endParaRPr lang="en-US" sz="1200" dirty="0">
              <a:solidFill>
                <a:srgbClr val="000000"/>
              </a:solidFill>
            </a:endParaRPr>
          </a:p>
        </p:txBody>
      </p:sp>
      <p:sp>
        <p:nvSpPr>
          <p:cNvPr id="27" name="Rectangle 26"/>
          <p:cNvSpPr/>
          <p:nvPr/>
        </p:nvSpPr>
        <p:spPr>
          <a:xfrm>
            <a:off x="4783775" y="1615252"/>
            <a:ext cx="4247408" cy="623248"/>
          </a:xfrm>
          <a:prstGeom prst="rect">
            <a:avLst/>
          </a:prstGeom>
        </p:spPr>
        <p:txBody>
          <a:bodyPr wrap="square">
            <a:spAutoFit/>
          </a:bodyPr>
          <a:lstStyle/>
          <a:p>
            <a:r>
              <a:rPr lang="en-US" sz="1150" dirty="0">
                <a:solidFill>
                  <a:srgbClr val="000000"/>
                </a:solidFill>
              </a:rPr>
              <a:t>Your </a:t>
            </a:r>
            <a:r>
              <a:rPr lang="en-US" sz="1150" b="1" dirty="0">
                <a:solidFill>
                  <a:srgbClr val="000000"/>
                </a:solidFill>
              </a:rPr>
              <a:t>program’s scale goals</a:t>
            </a:r>
            <a:r>
              <a:rPr lang="en-US" sz="1150" dirty="0">
                <a:solidFill>
                  <a:srgbClr val="000000"/>
                </a:solidFill>
              </a:rPr>
              <a:t> should drive your RSM staffing levels. Most programs estimate a recruiter to participant ratio to build  their initial staffing plan. </a:t>
            </a:r>
          </a:p>
        </p:txBody>
      </p:sp>
    </p:spTree>
    <p:extLst>
      <p:ext uri="{BB962C8B-B14F-4D97-AF65-F5344CB8AC3E}">
        <p14:creationId xmlns:p14="http://schemas.microsoft.com/office/powerpoint/2010/main" val="149788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7" grpId="0" animBg="1"/>
      <p:bldP spid="18" grpId="0" animBg="1"/>
      <p:bldP spid="19" grpId="0" animBg="1"/>
      <p:bldP spid="20" grpId="0" animBg="1"/>
      <p:bldP spid="21" grpId="0" animBg="1"/>
      <p:bldP spid="22" grpId="0"/>
      <p:bldP spid="23" grpId="0"/>
      <p:bldP spid="24" grpId="0"/>
      <p:bldP spid="26"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3"/>
          <p:cNvGraphicFramePr>
            <a:graphicFrameLocks noGrp="1"/>
          </p:cNvGraphicFramePr>
          <p:nvPr>
            <p:ph idx="1"/>
            <p:extLst>
              <p:ext uri="{D42A27DB-BD31-4B8C-83A1-F6EECF244321}">
                <p14:modId xmlns:p14="http://schemas.microsoft.com/office/powerpoint/2010/main" val="267078366"/>
              </p:ext>
            </p:extLst>
          </p:nvPr>
        </p:nvGraphicFramePr>
        <p:xfrm>
          <a:off x="1143000" y="1828800"/>
          <a:ext cx="5318991"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a:t>Staffing choices: Recruitment, Selection, and Matriculation (RSM)  </a:t>
            </a:r>
            <a:r>
              <a:rPr lang="en-US" dirty="0" smtClean="0"/>
              <a:t>(II/III)</a:t>
            </a:r>
            <a:endParaRPr lang="en-US" dirty="0"/>
          </a:p>
        </p:txBody>
      </p:sp>
      <p:sp>
        <p:nvSpPr>
          <p:cNvPr id="5" name="TextBox 8"/>
          <p:cNvSpPr txBox="1">
            <a:spLocks noChangeArrowheads="1"/>
          </p:cNvSpPr>
          <p:nvPr/>
        </p:nvSpPr>
        <p:spPr bwMode="auto">
          <a:xfrm>
            <a:off x="2057400" y="1426097"/>
            <a:ext cx="45828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hangingPunct="1"/>
            <a:r>
              <a:rPr lang="en-US" altLang="en-US" sz="1400" b="1" dirty="0">
                <a:solidFill>
                  <a:srgbClr val="000000"/>
                </a:solidFill>
              </a:rPr>
              <a:t>Sample </a:t>
            </a:r>
            <a:r>
              <a:rPr lang="en-US" altLang="en-US" sz="1400" b="1" dirty="0" smtClean="0">
                <a:solidFill>
                  <a:srgbClr val="000000"/>
                </a:solidFill>
              </a:rPr>
              <a:t>Y1 RSM Team</a:t>
            </a:r>
            <a:endParaRPr lang="en-US" altLang="en-US" sz="1400" b="1" dirty="0">
              <a:solidFill>
                <a:srgbClr val="000000"/>
              </a:solidFill>
            </a:endParaRPr>
          </a:p>
        </p:txBody>
      </p:sp>
      <p:sp>
        <p:nvSpPr>
          <p:cNvPr id="17" name="TextBox 16"/>
          <p:cNvSpPr txBox="1"/>
          <p:nvPr/>
        </p:nvSpPr>
        <p:spPr>
          <a:xfrm>
            <a:off x="1435099" y="4648200"/>
            <a:ext cx="6221413" cy="1615827"/>
          </a:xfrm>
          <a:prstGeom prst="rect">
            <a:avLst/>
          </a:prstGeom>
          <a:noFill/>
        </p:spPr>
        <p:txBody>
          <a:bodyPr>
            <a:spAutoFit/>
          </a:bodyPr>
          <a:lstStyle/>
          <a:p>
            <a:pPr fontAlgn="base">
              <a:spcBef>
                <a:spcPct val="0"/>
              </a:spcBef>
              <a:spcAft>
                <a:spcPct val="0"/>
              </a:spcAft>
              <a:defRPr/>
            </a:pPr>
            <a:r>
              <a:rPr lang="en-US" sz="1100" b="1" dirty="0">
                <a:solidFill>
                  <a:srgbClr val="7030A0"/>
                </a:solidFill>
              </a:rPr>
              <a:t>RECRUITERS &amp; VOLUNTEERS</a:t>
            </a:r>
          </a:p>
          <a:p>
            <a:pPr marL="171450" indent="-171450" fontAlgn="base">
              <a:spcBef>
                <a:spcPct val="0"/>
              </a:spcBef>
              <a:spcAft>
                <a:spcPct val="0"/>
              </a:spcAft>
              <a:buFont typeface="Arial" pitchFamily="34" charset="0"/>
              <a:buChar char="•"/>
              <a:defRPr/>
            </a:pPr>
            <a:r>
              <a:rPr lang="en-US" sz="1100" dirty="0" smtClean="0">
                <a:solidFill>
                  <a:srgbClr val="000000"/>
                </a:solidFill>
              </a:rPr>
              <a:t>While different for all contexts, we a ratio of 1 recruiter for every 15-20 starting participants.  In low resource contexts, where fundraising can be a challenge, you may want to pursue a leaner structure with a ratio of 1:30. </a:t>
            </a:r>
            <a:endParaRPr lang="en-US" sz="1100" dirty="0">
              <a:solidFill>
                <a:srgbClr val="000000"/>
              </a:solidFill>
            </a:endParaRPr>
          </a:p>
          <a:p>
            <a:pPr marL="171450" indent="-171450" fontAlgn="base">
              <a:spcBef>
                <a:spcPct val="0"/>
              </a:spcBef>
              <a:spcAft>
                <a:spcPct val="0"/>
              </a:spcAft>
              <a:buFont typeface="Arial" pitchFamily="34" charset="0"/>
              <a:buChar char="•"/>
              <a:defRPr/>
            </a:pPr>
            <a:r>
              <a:rPr lang="en-US" sz="1100" dirty="0">
                <a:solidFill>
                  <a:srgbClr val="000000"/>
                </a:solidFill>
              </a:rPr>
              <a:t>Ideally, recruiters and volunteers are </a:t>
            </a:r>
            <a:r>
              <a:rPr lang="en-US" sz="1100" dirty="0" err="1">
                <a:solidFill>
                  <a:srgbClr val="000000"/>
                </a:solidFill>
              </a:rPr>
              <a:t>onboarded</a:t>
            </a:r>
            <a:r>
              <a:rPr lang="en-US" sz="1100" dirty="0">
                <a:solidFill>
                  <a:srgbClr val="000000"/>
                </a:solidFill>
              </a:rPr>
              <a:t> at least a few weeks before the recruiting season </a:t>
            </a:r>
            <a:r>
              <a:rPr lang="en-US" sz="1100" dirty="0" smtClean="0">
                <a:solidFill>
                  <a:srgbClr val="000000"/>
                </a:solidFill>
              </a:rPr>
              <a:t>begins</a:t>
            </a:r>
          </a:p>
          <a:p>
            <a:pPr marL="171450" indent="-171450" fontAlgn="base">
              <a:spcBef>
                <a:spcPct val="0"/>
              </a:spcBef>
              <a:spcAft>
                <a:spcPct val="0"/>
              </a:spcAft>
              <a:buFont typeface="Arial" pitchFamily="34" charset="0"/>
              <a:buChar char="•"/>
              <a:defRPr/>
            </a:pPr>
            <a:r>
              <a:rPr lang="en-US" sz="1100" dirty="0" smtClean="0">
                <a:solidFill>
                  <a:srgbClr val="000000"/>
                </a:solidFill>
              </a:rPr>
              <a:t>Recruiters may also assist with the execution of the selection process, university volunteers do not typically participate in selection</a:t>
            </a:r>
            <a:endParaRPr lang="en-US" sz="1100" dirty="0">
              <a:solidFill>
                <a:srgbClr val="000000"/>
              </a:solidFill>
            </a:endParaRPr>
          </a:p>
          <a:p>
            <a:pPr marL="171450" indent="-171450" fontAlgn="base">
              <a:spcBef>
                <a:spcPct val="0"/>
              </a:spcBef>
              <a:spcAft>
                <a:spcPct val="0"/>
              </a:spcAft>
              <a:buFont typeface="Arial" pitchFamily="34" charset="0"/>
              <a:buChar char="•"/>
              <a:defRPr/>
            </a:pPr>
            <a:r>
              <a:rPr lang="en-US" sz="1100" dirty="0">
                <a:solidFill>
                  <a:srgbClr val="000000"/>
                </a:solidFill>
              </a:rPr>
              <a:t>Depending on the context, some recruiters may help with selection and matriculation </a:t>
            </a:r>
          </a:p>
        </p:txBody>
      </p:sp>
      <p:sp>
        <p:nvSpPr>
          <p:cNvPr id="18" name="TextBox 17"/>
          <p:cNvSpPr txBox="1"/>
          <p:nvPr/>
        </p:nvSpPr>
        <p:spPr>
          <a:xfrm>
            <a:off x="5334000" y="1879937"/>
            <a:ext cx="3657600" cy="1769715"/>
          </a:xfrm>
          <a:prstGeom prst="rect">
            <a:avLst/>
          </a:prstGeom>
          <a:noFill/>
        </p:spPr>
        <p:txBody>
          <a:bodyPr wrap="square">
            <a:spAutoFit/>
          </a:bodyPr>
          <a:lstStyle/>
          <a:p>
            <a:pPr fontAlgn="base">
              <a:spcBef>
                <a:spcPct val="0"/>
              </a:spcBef>
              <a:spcAft>
                <a:spcPct val="0"/>
              </a:spcAft>
              <a:defRPr/>
            </a:pPr>
            <a:r>
              <a:rPr lang="en-US" sz="1000" b="1" dirty="0">
                <a:solidFill>
                  <a:srgbClr val="C00000"/>
                </a:solidFill>
              </a:rPr>
              <a:t>HEAD OF RSM</a:t>
            </a:r>
          </a:p>
          <a:p>
            <a:pPr marL="171450" indent="-171450" fontAlgn="base">
              <a:spcBef>
                <a:spcPct val="0"/>
              </a:spcBef>
              <a:spcAft>
                <a:spcPct val="0"/>
              </a:spcAft>
              <a:buFont typeface="Arial" pitchFamily="34" charset="0"/>
              <a:buChar char="•"/>
              <a:defRPr/>
            </a:pPr>
            <a:r>
              <a:rPr lang="en-US" sz="1100" dirty="0">
                <a:solidFill>
                  <a:srgbClr val="000000"/>
                </a:solidFill>
              </a:rPr>
              <a:t>In charge of  oversight for recruitment, selection, and matriculation</a:t>
            </a:r>
          </a:p>
          <a:p>
            <a:pPr marL="171450" indent="-171450" fontAlgn="base">
              <a:spcBef>
                <a:spcPct val="0"/>
              </a:spcBef>
              <a:spcAft>
                <a:spcPct val="0"/>
              </a:spcAft>
              <a:buFont typeface="Arial" pitchFamily="34" charset="0"/>
              <a:buChar char="•"/>
              <a:defRPr/>
            </a:pPr>
            <a:r>
              <a:rPr lang="en-US" sz="1100" dirty="0">
                <a:solidFill>
                  <a:srgbClr val="000000"/>
                </a:solidFill>
              </a:rPr>
              <a:t>May work with CEO to set scale goals, depending on level of experience</a:t>
            </a:r>
          </a:p>
          <a:p>
            <a:pPr marL="171450" indent="-171450" fontAlgn="base">
              <a:spcBef>
                <a:spcPct val="0"/>
              </a:spcBef>
              <a:spcAft>
                <a:spcPct val="0"/>
              </a:spcAft>
              <a:buFont typeface="Arial" pitchFamily="34" charset="0"/>
              <a:buChar char="•"/>
              <a:defRPr/>
            </a:pPr>
            <a:r>
              <a:rPr lang="en-US" sz="1100" dirty="0">
                <a:solidFill>
                  <a:srgbClr val="000000"/>
                </a:solidFill>
              </a:rPr>
              <a:t>Designs selection </a:t>
            </a:r>
            <a:r>
              <a:rPr lang="en-US" sz="1100" dirty="0" smtClean="0">
                <a:solidFill>
                  <a:srgbClr val="000000"/>
                </a:solidFill>
              </a:rPr>
              <a:t>strategy &amp; has a heavy execution role in this area</a:t>
            </a:r>
          </a:p>
          <a:p>
            <a:pPr marL="171450" indent="-171450" fontAlgn="base">
              <a:spcBef>
                <a:spcPct val="0"/>
              </a:spcBef>
              <a:spcAft>
                <a:spcPct val="0"/>
              </a:spcAft>
              <a:buFont typeface="Arial" pitchFamily="34" charset="0"/>
              <a:buChar char="•"/>
              <a:defRPr/>
            </a:pPr>
            <a:r>
              <a:rPr lang="en-US" sz="1100" dirty="0" smtClean="0">
                <a:solidFill>
                  <a:srgbClr val="000000"/>
                </a:solidFill>
              </a:rPr>
              <a:t>May also execute on part of the recruitment portfolio or responsibilities (ex. Social media, young professionals, etc.)</a:t>
            </a:r>
            <a:endParaRPr lang="en-US" sz="1100" dirty="0">
              <a:solidFill>
                <a:srgbClr val="000000"/>
              </a:solidFill>
            </a:endParaRPr>
          </a:p>
        </p:txBody>
      </p:sp>
    </p:spTree>
    <p:extLst>
      <p:ext uri="{BB962C8B-B14F-4D97-AF65-F5344CB8AC3E}">
        <p14:creationId xmlns:p14="http://schemas.microsoft.com/office/powerpoint/2010/main" val="218864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5"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3"/>
          <p:cNvGraphicFramePr>
            <a:graphicFrameLocks noGrp="1"/>
          </p:cNvGraphicFramePr>
          <p:nvPr>
            <p:ph idx="1"/>
            <p:extLst>
              <p:ext uri="{D42A27DB-BD31-4B8C-83A1-F6EECF244321}">
                <p14:modId xmlns:p14="http://schemas.microsoft.com/office/powerpoint/2010/main" val="2131669451"/>
              </p:ext>
            </p:extLst>
          </p:nvPr>
        </p:nvGraphicFramePr>
        <p:xfrm>
          <a:off x="3886200" y="1442620"/>
          <a:ext cx="5181600" cy="4653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a:t>Staffing choices: Recruitment, Selection, and Matriculation (RSM)  </a:t>
            </a:r>
            <a:r>
              <a:rPr lang="en-US" dirty="0" smtClean="0"/>
              <a:t>(III/III)</a:t>
            </a:r>
            <a:endParaRPr lang="en-US" dirty="0"/>
          </a:p>
        </p:txBody>
      </p:sp>
      <p:sp>
        <p:nvSpPr>
          <p:cNvPr id="4" name="Text Box 3"/>
          <p:cNvSpPr txBox="1">
            <a:spLocks noChangeArrowheads="1"/>
          </p:cNvSpPr>
          <p:nvPr/>
        </p:nvSpPr>
        <p:spPr bwMode="auto">
          <a:xfrm>
            <a:off x="141514" y="1290221"/>
            <a:ext cx="4724400" cy="450892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spcBef>
                <a:spcPct val="50000"/>
              </a:spcBef>
              <a:defRPr/>
            </a:pPr>
            <a:r>
              <a:rPr lang="en-US" sz="1400" b="1" dirty="0" smtClean="0">
                <a:solidFill>
                  <a:srgbClr val="000000"/>
                </a:solidFill>
              </a:rPr>
              <a:t>Staff configurations</a:t>
            </a:r>
          </a:p>
          <a:p>
            <a:pPr marL="109538" indent="-109538" eaLnBrk="1" hangingPunct="1">
              <a:spcBef>
                <a:spcPct val="50000"/>
              </a:spcBef>
              <a:buFont typeface="Arial" pitchFamily="34" charset="0"/>
              <a:buChar char="•"/>
              <a:defRPr/>
            </a:pPr>
            <a:r>
              <a:rPr lang="en-US" sz="1400" dirty="0" smtClean="0">
                <a:solidFill>
                  <a:srgbClr val="000000"/>
                </a:solidFill>
              </a:rPr>
              <a:t>Most organizations have a senior staff member that manages all of the RSM team.  Under this person, the team is often divided into sub teams that focus on different parts of RSM (recruitment, selection, matriculation)</a:t>
            </a:r>
          </a:p>
          <a:p>
            <a:pPr marL="109538" indent="-109538" eaLnBrk="1" hangingPunct="1">
              <a:spcBef>
                <a:spcPct val="50000"/>
              </a:spcBef>
              <a:buFont typeface="Arial" pitchFamily="34" charset="0"/>
              <a:buChar char="•"/>
              <a:defRPr/>
            </a:pPr>
            <a:r>
              <a:rPr lang="en-US" sz="1400" dirty="0" smtClean="0">
                <a:solidFill>
                  <a:srgbClr val="000000"/>
                </a:solidFill>
              </a:rPr>
              <a:t>Selection teams often divide into a research team and a logistics team as they grow with those teams then specialists in different areas (e. g. the logistics team may have specialists in applicant experience, regional assignment, AC day, </a:t>
            </a:r>
            <a:r>
              <a:rPr lang="en-US" sz="1400" dirty="0" err="1" smtClean="0">
                <a:solidFill>
                  <a:srgbClr val="000000"/>
                </a:solidFill>
              </a:rPr>
              <a:t>etc</a:t>
            </a:r>
            <a:r>
              <a:rPr lang="en-US" sz="1400" dirty="0" smtClean="0">
                <a:solidFill>
                  <a:srgbClr val="000000"/>
                </a:solidFill>
              </a:rPr>
              <a:t>)</a:t>
            </a:r>
          </a:p>
          <a:p>
            <a:pPr marL="109538" indent="-109538" eaLnBrk="1" hangingPunct="1">
              <a:spcBef>
                <a:spcPct val="50000"/>
              </a:spcBef>
              <a:buFont typeface="Arial" pitchFamily="34" charset="0"/>
              <a:buChar char="•"/>
              <a:defRPr/>
            </a:pPr>
            <a:r>
              <a:rPr lang="en-US" sz="1400" dirty="0" smtClean="0">
                <a:solidFill>
                  <a:srgbClr val="000000"/>
                </a:solidFill>
              </a:rPr>
              <a:t>By </a:t>
            </a:r>
            <a:r>
              <a:rPr lang="en-US" sz="1400" dirty="0">
                <a:solidFill>
                  <a:srgbClr val="000000"/>
                </a:solidFill>
              </a:rPr>
              <a:t>Year 3, most teams should have at least 1 FTE focused on marketing and brand awareness. This staff members works to support marketing for recruitment, but also the overall marketing and brand of the organization</a:t>
            </a:r>
          </a:p>
          <a:p>
            <a:pPr eaLnBrk="1" hangingPunct="1">
              <a:spcBef>
                <a:spcPct val="50000"/>
              </a:spcBef>
              <a:buFont typeface="Arial" charset="0"/>
              <a:buChar char="•"/>
              <a:defRPr/>
            </a:pPr>
            <a:endParaRPr lang="en-US" sz="1400" dirty="0" smtClean="0">
              <a:solidFill>
                <a:srgbClr val="000000"/>
              </a:solidFill>
            </a:endParaRPr>
          </a:p>
          <a:p>
            <a:pPr eaLnBrk="1" hangingPunct="1">
              <a:spcBef>
                <a:spcPct val="50000"/>
              </a:spcBef>
              <a:defRPr/>
            </a:pPr>
            <a:endParaRPr lang="en-US" sz="1400" dirty="0" smtClean="0">
              <a:solidFill>
                <a:srgbClr val="000000"/>
              </a:solidFill>
            </a:endParaRPr>
          </a:p>
        </p:txBody>
      </p:sp>
      <p:sp>
        <p:nvSpPr>
          <p:cNvPr id="6" name="TextBox 8"/>
          <p:cNvSpPr txBox="1">
            <a:spLocks noChangeArrowheads="1"/>
          </p:cNvSpPr>
          <p:nvPr/>
        </p:nvSpPr>
        <p:spPr bwMode="auto">
          <a:xfrm>
            <a:off x="5334000" y="762000"/>
            <a:ext cx="3581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hangingPunct="1"/>
            <a:r>
              <a:rPr lang="en-US" altLang="en-US" sz="1400" b="1" dirty="0">
                <a:solidFill>
                  <a:srgbClr val="000000"/>
                </a:solidFill>
              </a:rPr>
              <a:t>Sample </a:t>
            </a:r>
            <a:r>
              <a:rPr lang="en-US" altLang="en-US" sz="1400" b="1" dirty="0" smtClean="0">
                <a:solidFill>
                  <a:srgbClr val="000000"/>
                </a:solidFill>
              </a:rPr>
              <a:t>Y3 RSM Team </a:t>
            </a:r>
          </a:p>
          <a:p>
            <a:pPr algn="ctr" eaLnBrk="1" hangingPunct="1"/>
            <a:r>
              <a:rPr lang="en-US" altLang="en-US" sz="1400" b="1" dirty="0" smtClean="0">
                <a:solidFill>
                  <a:srgbClr val="000000"/>
                </a:solidFill>
              </a:rPr>
              <a:t>( target of ~50-60 participants)</a:t>
            </a:r>
            <a:endParaRPr lang="en-US" altLang="en-US" sz="1400" b="1" dirty="0">
              <a:solidFill>
                <a:srgbClr val="000000"/>
              </a:solidFill>
            </a:endParaRPr>
          </a:p>
        </p:txBody>
      </p:sp>
      <p:cxnSp>
        <p:nvCxnSpPr>
          <p:cNvPr id="20" name="Straight Connector 19"/>
          <p:cNvCxnSpPr/>
          <p:nvPr/>
        </p:nvCxnSpPr>
        <p:spPr bwMode="auto">
          <a:xfrm>
            <a:off x="6000946" y="2590800"/>
            <a:ext cx="304800" cy="0"/>
          </a:xfrm>
          <a:prstGeom prst="line">
            <a:avLst/>
          </a:prstGeom>
          <a:solidFill>
            <a:schemeClr val="accent2"/>
          </a:solidFill>
          <a:ln w="28575" cap="flat" cmpd="sng" algn="ctr">
            <a:solidFill>
              <a:schemeClr val="accent1"/>
            </a:solidFill>
            <a:prstDash val="sysDot"/>
            <a:round/>
            <a:headEnd type="none" w="med" len="med"/>
            <a:tailEnd type="none" w="med" len="med"/>
          </a:ln>
          <a:effectLst/>
        </p:spPr>
      </p:cxnSp>
    </p:spTree>
    <p:extLst>
      <p:ext uri="{BB962C8B-B14F-4D97-AF65-F5344CB8AC3E}">
        <p14:creationId xmlns:p14="http://schemas.microsoft.com/office/powerpoint/2010/main" val="93772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263" y="76200"/>
            <a:ext cx="8497887" cy="981075"/>
          </a:xfrm>
        </p:spPr>
        <p:txBody>
          <a:bodyPr/>
          <a:lstStyle/>
          <a:p>
            <a:r>
              <a:rPr lang="en-US" dirty="0" smtClean="0"/>
              <a:t>Exercise #2: </a:t>
            </a:r>
            <a:br>
              <a:rPr lang="en-US" dirty="0" smtClean="0"/>
            </a:br>
            <a:r>
              <a:rPr lang="en-US" dirty="0" smtClean="0"/>
              <a:t>RSM Staffing</a:t>
            </a:r>
            <a:endParaRPr lang="en-US" dirty="0"/>
          </a:p>
        </p:txBody>
      </p:sp>
      <p:sp>
        <p:nvSpPr>
          <p:cNvPr id="3" name="Content Placeholder 2"/>
          <p:cNvSpPr>
            <a:spLocks noGrp="1"/>
          </p:cNvSpPr>
          <p:nvPr>
            <p:ph idx="1"/>
          </p:nvPr>
        </p:nvSpPr>
        <p:spPr>
          <a:xfrm>
            <a:off x="322263" y="1265237"/>
            <a:ext cx="8497887" cy="4525963"/>
          </a:xfrm>
        </p:spPr>
        <p:txBody>
          <a:bodyPr/>
          <a:lstStyle/>
          <a:p>
            <a:pPr marL="44450" indent="0">
              <a:lnSpc>
                <a:spcPct val="100000"/>
              </a:lnSpc>
              <a:buNone/>
            </a:pPr>
            <a:endParaRPr lang="en-US" sz="2000" dirty="0"/>
          </a:p>
          <a:p>
            <a:pPr marL="44450" indent="0">
              <a:lnSpc>
                <a:spcPct val="100000"/>
              </a:lnSpc>
              <a:buNone/>
            </a:pPr>
            <a:r>
              <a:rPr lang="en-US" sz="2000" b="1" dirty="0" smtClean="0"/>
              <a:t>Purpose: </a:t>
            </a:r>
            <a:r>
              <a:rPr lang="en-US" sz="2000" dirty="0" smtClean="0"/>
              <a:t>Think through your organization’s context, and current scale goals. Assume a recruiter to participant ratio. How many recruiters will you need to reach your scale goals in Y1? Y2? Y3? Consider the following questions as you think about RSM staffing and create your staffing headcount in this area:</a:t>
            </a:r>
            <a:endParaRPr lang="en-US" sz="2000" dirty="0"/>
          </a:p>
          <a:p>
            <a:pPr marL="44450" indent="0">
              <a:lnSpc>
                <a:spcPct val="100000"/>
              </a:lnSpc>
              <a:buNone/>
            </a:pPr>
            <a:r>
              <a:rPr lang="en-US" sz="2000" b="1" dirty="0" smtClean="0"/>
              <a:t>Reflection questions:</a:t>
            </a:r>
          </a:p>
          <a:p>
            <a:pPr marL="330200" indent="-285750">
              <a:lnSpc>
                <a:spcPct val="100000"/>
              </a:lnSpc>
            </a:pPr>
            <a:r>
              <a:rPr lang="en-US" sz="2000" i="1" dirty="0" smtClean="0"/>
              <a:t>In which places will we find top candidates? What kind of human resource might we need to recruit effectively in these places?</a:t>
            </a:r>
          </a:p>
          <a:p>
            <a:pPr marL="330200" indent="-285750">
              <a:lnSpc>
                <a:spcPct val="100000"/>
              </a:lnSpc>
            </a:pPr>
            <a:r>
              <a:rPr lang="en-US" sz="2000" i="1" dirty="0" smtClean="0"/>
              <a:t>Who else on the team can support with selection?</a:t>
            </a:r>
          </a:p>
          <a:p>
            <a:pPr marL="330200" indent="-285750">
              <a:lnSpc>
                <a:spcPct val="100000"/>
              </a:lnSpc>
            </a:pPr>
            <a:r>
              <a:rPr lang="en-US" sz="2000" i="1" dirty="0" smtClean="0"/>
              <a:t>When does it make sense for us to add a part-time or full-time marketing and brand-awareness position?</a:t>
            </a:r>
          </a:p>
          <a:p>
            <a:pPr marL="330200" indent="-285750">
              <a:lnSpc>
                <a:spcPct val="100000"/>
              </a:lnSpc>
            </a:pPr>
            <a:r>
              <a:rPr lang="en-US" sz="2000" i="1" dirty="0" smtClean="0"/>
              <a:t>Will we rely on volunteers? If so, who will manage them</a:t>
            </a:r>
            <a:r>
              <a:rPr lang="en-US" sz="2000" i="1" dirty="0"/>
              <a:t>?</a:t>
            </a:r>
            <a:endParaRPr lang="en-US" sz="18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584633">
            <a:off x="6056220" y="515107"/>
            <a:ext cx="1201073" cy="1201073"/>
          </a:xfrm>
          <a:prstGeom prst="rect">
            <a:avLst/>
          </a:prstGeom>
        </p:spPr>
      </p:pic>
    </p:spTree>
    <p:extLst>
      <p:ext uri="{BB962C8B-B14F-4D97-AF65-F5344CB8AC3E}">
        <p14:creationId xmlns:p14="http://schemas.microsoft.com/office/powerpoint/2010/main" val="42592683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304800" y="1500249"/>
            <a:ext cx="8514608" cy="2573861"/>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sng" strike="noStrike" cap="none" normalizeH="0" baseline="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smtClean="0"/>
              <a:t>Staffing choices: Training and Support (I/II)</a:t>
            </a:r>
            <a:br>
              <a:rPr lang="en-US" dirty="0" smtClean="0"/>
            </a:br>
            <a:endParaRPr lang="en-US" dirty="0"/>
          </a:p>
        </p:txBody>
      </p:sp>
      <p:sp>
        <p:nvSpPr>
          <p:cNvPr id="3" name="Rectangle 2"/>
          <p:cNvSpPr/>
          <p:nvPr/>
        </p:nvSpPr>
        <p:spPr>
          <a:xfrm>
            <a:off x="304800" y="1418779"/>
            <a:ext cx="8514608" cy="3000821"/>
          </a:xfrm>
          <a:prstGeom prst="rect">
            <a:avLst/>
          </a:prstGeom>
        </p:spPr>
        <p:txBody>
          <a:bodyPr wrap="square">
            <a:spAutoFit/>
          </a:bodyPr>
          <a:lstStyle/>
          <a:p>
            <a:pPr>
              <a:lnSpc>
                <a:spcPct val="150000"/>
              </a:lnSpc>
            </a:pPr>
            <a:r>
              <a:rPr lang="en-US" altLang="en-US" sz="1400" b="1" u="sng" dirty="0" smtClean="0"/>
              <a:t>Thinking about headcount</a:t>
            </a:r>
          </a:p>
          <a:p>
            <a:pPr marL="285750" indent="-285750">
              <a:lnSpc>
                <a:spcPct val="150000"/>
              </a:lnSpc>
              <a:buFont typeface="Arial" panose="020B0604020202020204" pitchFamily="34" charset="0"/>
              <a:buChar char="•"/>
            </a:pPr>
            <a:r>
              <a:rPr lang="en-US" altLang="en-US" sz="1400" dirty="0" smtClean="0"/>
              <a:t>What </a:t>
            </a:r>
            <a:r>
              <a:rPr lang="en-US" altLang="en-US" sz="1400" dirty="0"/>
              <a:t>will your </a:t>
            </a:r>
            <a:r>
              <a:rPr lang="en-US" altLang="en-US" sz="1400" b="1" dirty="0"/>
              <a:t>tutor: teacher ratio </a:t>
            </a:r>
            <a:r>
              <a:rPr lang="en-US" altLang="en-US" sz="1400" dirty="0"/>
              <a:t>be? (</a:t>
            </a:r>
            <a:r>
              <a:rPr lang="en-US" altLang="en-US" sz="1400" u="sng" dirty="0"/>
              <a:t>This ratio drives the basic foundation of your staffing structure</a:t>
            </a:r>
            <a:r>
              <a:rPr lang="en-US" altLang="en-US" sz="1400" dirty="0"/>
              <a:t>, including the number of tutors needed and the number managers needed to manager tutors, etc.)</a:t>
            </a:r>
          </a:p>
          <a:p>
            <a:pPr marL="285750" indent="-285750">
              <a:lnSpc>
                <a:spcPct val="150000"/>
              </a:lnSpc>
              <a:buFont typeface="Arial" panose="020B0604020202020204" pitchFamily="34" charset="0"/>
              <a:buChar char="•"/>
            </a:pPr>
            <a:r>
              <a:rPr lang="en-US" altLang="en-US" sz="1400" dirty="0"/>
              <a:t>What will your </a:t>
            </a:r>
            <a:r>
              <a:rPr lang="en-US" altLang="en-US" sz="1400" b="1" dirty="0"/>
              <a:t>rate of growth </a:t>
            </a:r>
            <a:r>
              <a:rPr lang="en-US" altLang="en-US" sz="1400" dirty="0"/>
              <a:t>be (# of incoming participants each year)?</a:t>
            </a:r>
          </a:p>
          <a:p>
            <a:pPr marL="285750" indent="-285750">
              <a:lnSpc>
                <a:spcPct val="150000"/>
              </a:lnSpc>
              <a:buFont typeface="Arial" panose="020B0604020202020204" pitchFamily="34" charset="0"/>
              <a:buChar char="•"/>
            </a:pPr>
            <a:r>
              <a:rPr lang="en-US" altLang="en-US" sz="1400" dirty="0"/>
              <a:t>Will you have specific </a:t>
            </a:r>
            <a:r>
              <a:rPr lang="en-US" altLang="en-US" sz="1400" b="1" dirty="0"/>
              <a:t>geographical needs </a:t>
            </a:r>
            <a:r>
              <a:rPr lang="en-US" altLang="en-US" sz="1400" dirty="0"/>
              <a:t>that might impact your staffing needs? (E.g., school placements that are very far away from each other might necessitate a smaller tutor: teacher </a:t>
            </a:r>
            <a:r>
              <a:rPr lang="en-US" altLang="en-US" sz="1400" dirty="0" smtClean="0"/>
              <a:t>ratio).</a:t>
            </a:r>
          </a:p>
          <a:p>
            <a:pPr marL="285750" indent="-285750">
              <a:lnSpc>
                <a:spcPct val="150000"/>
              </a:lnSpc>
              <a:buFont typeface="Arial" panose="020B0604020202020204" pitchFamily="34" charset="0"/>
              <a:buChar char="•"/>
            </a:pPr>
            <a:r>
              <a:rPr lang="en-US" altLang="en-US" sz="1400" dirty="0" smtClean="0"/>
              <a:t>How </a:t>
            </a:r>
            <a:r>
              <a:rPr lang="en-US" altLang="en-US" sz="1400" dirty="0"/>
              <a:t>soon will you </a:t>
            </a:r>
            <a:r>
              <a:rPr lang="en-US" altLang="en-US" sz="1400" b="1" dirty="0"/>
              <a:t>regionalize</a:t>
            </a:r>
            <a:r>
              <a:rPr lang="en-US" altLang="en-US" sz="1400" dirty="0"/>
              <a:t>?</a:t>
            </a:r>
          </a:p>
          <a:p>
            <a:pPr marL="285750" indent="-285750">
              <a:lnSpc>
                <a:spcPct val="150000"/>
              </a:lnSpc>
              <a:buFont typeface="Arial" panose="020B0604020202020204" pitchFamily="34" charset="0"/>
              <a:buChar char="•"/>
            </a:pPr>
            <a:endParaRPr lang="en-US" altLang="en-US" sz="1400" dirty="0" smtClean="0"/>
          </a:p>
        </p:txBody>
      </p:sp>
      <p:sp>
        <p:nvSpPr>
          <p:cNvPr id="30" name="TextBox 1"/>
          <p:cNvSpPr txBox="1">
            <a:spLocks noChangeArrowheads="1"/>
          </p:cNvSpPr>
          <p:nvPr/>
        </p:nvSpPr>
        <p:spPr bwMode="auto">
          <a:xfrm>
            <a:off x="609600" y="616803"/>
            <a:ext cx="820980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b="1">
                <a:solidFill>
                  <a:schemeClr val="tx1"/>
                </a:solidFill>
                <a:latin typeface="Arial" pitchFamily="34" charset="0"/>
              </a:defRPr>
            </a:lvl1pPr>
            <a:lvl2pPr marL="742950" indent="-285750" eaLnBrk="0" hangingPunct="0">
              <a:defRPr sz="1000" b="1">
                <a:solidFill>
                  <a:schemeClr val="tx1"/>
                </a:solidFill>
                <a:latin typeface="Arial" pitchFamily="34" charset="0"/>
              </a:defRPr>
            </a:lvl2pPr>
            <a:lvl3pPr marL="1143000" indent="-228600" eaLnBrk="0" hangingPunct="0">
              <a:defRPr sz="1000" b="1">
                <a:solidFill>
                  <a:schemeClr val="tx1"/>
                </a:solidFill>
                <a:latin typeface="Arial" pitchFamily="34" charset="0"/>
              </a:defRPr>
            </a:lvl3pPr>
            <a:lvl4pPr marL="1600200" indent="-228600" eaLnBrk="0" hangingPunct="0">
              <a:defRPr sz="1000" b="1">
                <a:solidFill>
                  <a:schemeClr val="tx1"/>
                </a:solidFill>
                <a:latin typeface="Arial" pitchFamily="34" charset="0"/>
              </a:defRPr>
            </a:lvl4pPr>
            <a:lvl5pPr marL="2057400" indent="-228600" eaLnBrk="0" hangingPunct="0">
              <a:defRPr sz="1000" b="1">
                <a:solidFill>
                  <a:schemeClr val="tx1"/>
                </a:solidFill>
                <a:latin typeface="Arial" pitchFamily="34" charset="0"/>
              </a:defRPr>
            </a:lvl5pPr>
            <a:lvl6pPr marL="2514600" indent="-228600" algn="ctr" eaLnBrk="0" fontAlgn="base" hangingPunct="0">
              <a:spcBef>
                <a:spcPct val="0"/>
              </a:spcBef>
              <a:spcAft>
                <a:spcPct val="0"/>
              </a:spcAft>
              <a:defRPr sz="1000" b="1">
                <a:solidFill>
                  <a:schemeClr val="tx1"/>
                </a:solidFill>
                <a:latin typeface="Arial" pitchFamily="34" charset="0"/>
              </a:defRPr>
            </a:lvl6pPr>
            <a:lvl7pPr marL="2971800" indent="-228600" algn="ctr" eaLnBrk="0" fontAlgn="base" hangingPunct="0">
              <a:spcBef>
                <a:spcPct val="0"/>
              </a:spcBef>
              <a:spcAft>
                <a:spcPct val="0"/>
              </a:spcAft>
              <a:defRPr sz="1000" b="1">
                <a:solidFill>
                  <a:schemeClr val="tx1"/>
                </a:solidFill>
                <a:latin typeface="Arial" pitchFamily="34" charset="0"/>
              </a:defRPr>
            </a:lvl7pPr>
            <a:lvl8pPr marL="3429000" indent="-228600" algn="ctr" eaLnBrk="0" fontAlgn="base" hangingPunct="0">
              <a:spcBef>
                <a:spcPct val="0"/>
              </a:spcBef>
              <a:spcAft>
                <a:spcPct val="0"/>
              </a:spcAft>
              <a:defRPr sz="1000" b="1">
                <a:solidFill>
                  <a:schemeClr val="tx1"/>
                </a:solidFill>
                <a:latin typeface="Arial" pitchFamily="34" charset="0"/>
              </a:defRPr>
            </a:lvl8pPr>
            <a:lvl9pPr marL="3886200" indent="-228600" algn="ctr" eaLnBrk="0" fontAlgn="base" hangingPunct="0">
              <a:spcBef>
                <a:spcPct val="0"/>
              </a:spcBef>
              <a:spcAft>
                <a:spcPct val="0"/>
              </a:spcAft>
              <a:defRPr sz="1000" b="1">
                <a:solidFill>
                  <a:schemeClr val="tx1"/>
                </a:solidFill>
                <a:latin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600" b="0" i="0" u="none" strike="noStrike" kern="0" cap="none" spc="0" normalizeH="0" baseline="0" noProof="0" dirty="0" smtClean="0">
                <a:ln>
                  <a:noFill/>
                </a:ln>
                <a:solidFill>
                  <a:srgbClr val="CA350C"/>
                </a:solidFill>
                <a:effectLst/>
                <a:uLnTx/>
                <a:uFillTx/>
                <a:latin typeface="Arial" pitchFamily="34" charset="0"/>
              </a:rPr>
              <a:t>When thinking about your Training and Support staffing structures, it may</a:t>
            </a:r>
            <a:r>
              <a:rPr kumimoji="0" lang="en-US" altLang="en-US" sz="1600" b="0" i="0" u="none" strike="noStrike" kern="0" cap="none" spc="0" normalizeH="0" noProof="0" dirty="0" smtClean="0">
                <a:ln>
                  <a:noFill/>
                </a:ln>
                <a:solidFill>
                  <a:srgbClr val="CA350C"/>
                </a:solidFill>
                <a:effectLst/>
                <a:uLnTx/>
                <a:uFillTx/>
                <a:latin typeface="Arial" pitchFamily="34" charset="0"/>
              </a:rPr>
              <a:t> help to think about headcount, what responsibilities will fall to this team, and the skillsets this team will need.</a:t>
            </a:r>
            <a:endParaRPr kumimoji="0" lang="en-US" altLang="en-US" sz="1600" b="0" i="0" u="none" strike="noStrike" kern="0" cap="none" spc="0" normalizeH="0" baseline="0" noProof="0" dirty="0" smtClean="0">
              <a:ln>
                <a:noFill/>
              </a:ln>
              <a:solidFill>
                <a:srgbClr val="CA350C"/>
              </a:solidFill>
              <a:effectLst/>
              <a:uLnTx/>
              <a:uFillTx/>
              <a:latin typeface="Arial" pitchFamily="34" charset="0"/>
            </a:endParaRPr>
          </a:p>
        </p:txBody>
      </p:sp>
      <p:grpSp>
        <p:nvGrpSpPr>
          <p:cNvPr id="7" name="Group 6"/>
          <p:cNvGrpSpPr/>
          <p:nvPr/>
        </p:nvGrpSpPr>
        <p:grpSpPr>
          <a:xfrm>
            <a:off x="304800" y="4074110"/>
            <a:ext cx="8514608" cy="2631490"/>
            <a:chOff x="304800" y="4074110"/>
            <a:chExt cx="8514608" cy="2631490"/>
          </a:xfrm>
        </p:grpSpPr>
        <p:sp>
          <p:nvSpPr>
            <p:cNvPr id="6" name="Rectangle 5"/>
            <p:cNvSpPr/>
            <p:nvPr/>
          </p:nvSpPr>
          <p:spPr bwMode="auto">
            <a:xfrm>
              <a:off x="304800" y="4083961"/>
              <a:ext cx="8514608" cy="2316839"/>
            </a:xfrm>
            <a:prstGeom prst="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sng" strike="noStrike" cap="none" normalizeH="0" baseline="0">
                <a:ln>
                  <a:noFill/>
                </a:ln>
                <a:solidFill>
                  <a:schemeClr val="tx1"/>
                </a:solidFill>
                <a:effectLst/>
                <a:latin typeface="Arial" charset="0"/>
              </a:endParaRPr>
            </a:p>
          </p:txBody>
        </p:sp>
        <p:sp>
          <p:nvSpPr>
            <p:cNvPr id="4" name="TextBox 3"/>
            <p:cNvSpPr txBox="1"/>
            <p:nvPr/>
          </p:nvSpPr>
          <p:spPr>
            <a:xfrm>
              <a:off x="457200" y="4074110"/>
              <a:ext cx="8362208" cy="2631490"/>
            </a:xfrm>
            <a:prstGeom prst="rect">
              <a:avLst/>
            </a:prstGeom>
            <a:noFill/>
          </p:spPr>
          <p:txBody>
            <a:bodyPr wrap="square" rtlCol="0">
              <a:spAutoFit/>
            </a:bodyPr>
            <a:lstStyle/>
            <a:p>
              <a:pPr>
                <a:lnSpc>
                  <a:spcPct val="150000"/>
                </a:lnSpc>
              </a:pPr>
              <a:r>
                <a:rPr lang="en-US" altLang="en-US" sz="1400" b="1" u="sng" dirty="0"/>
                <a:t>Thinking about </a:t>
              </a:r>
              <a:r>
                <a:rPr lang="en-US" altLang="en-US" sz="1400" b="1" u="sng" dirty="0" smtClean="0"/>
                <a:t>responsibilities covered by this team</a:t>
              </a:r>
              <a:endParaRPr lang="en-US" altLang="en-US" sz="1400" b="1" u="sng" dirty="0"/>
            </a:p>
            <a:p>
              <a:pPr marL="285750" indent="-285750">
                <a:lnSpc>
                  <a:spcPct val="150000"/>
                </a:lnSpc>
                <a:buFont typeface="Arial" panose="020B0604020202020204" pitchFamily="34" charset="0"/>
                <a:buChar char="•"/>
              </a:pPr>
              <a:r>
                <a:rPr lang="en-US" altLang="en-US" sz="1400" dirty="0"/>
                <a:t>What are your </a:t>
              </a:r>
              <a:r>
                <a:rPr lang="en-US" altLang="en-US" sz="1400" b="1" dirty="0"/>
                <a:t>external needs</a:t>
              </a:r>
              <a:r>
                <a:rPr lang="en-US" altLang="en-US" sz="1400" dirty="0"/>
                <a:t>? Will the HOT need to manage </a:t>
              </a:r>
              <a:r>
                <a:rPr lang="en-US" altLang="en-US" sz="1400" b="1" dirty="0"/>
                <a:t>placement </a:t>
              </a:r>
              <a:r>
                <a:rPr lang="en-US" altLang="en-US" sz="1400" dirty="0"/>
                <a:t>or a </a:t>
              </a:r>
              <a:r>
                <a:rPr lang="en-US" altLang="en-US" sz="1400" b="1" dirty="0"/>
                <a:t>university partner</a:t>
              </a:r>
              <a:r>
                <a:rPr lang="en-US" altLang="en-US" sz="1400" dirty="0"/>
                <a:t>?</a:t>
              </a:r>
            </a:p>
            <a:p>
              <a:pPr marL="285750" indent="-285750">
                <a:lnSpc>
                  <a:spcPct val="150000"/>
                </a:lnSpc>
                <a:buFont typeface="Arial" panose="020B0604020202020204" pitchFamily="34" charset="0"/>
                <a:buChar char="•"/>
              </a:pPr>
              <a:r>
                <a:rPr lang="en-US" altLang="en-US" sz="1400" dirty="0"/>
                <a:t>How much capacity do you need for </a:t>
              </a:r>
              <a:r>
                <a:rPr lang="en-US" altLang="en-US" sz="1400" b="1" dirty="0"/>
                <a:t>designing curriculum </a:t>
              </a:r>
              <a:r>
                <a:rPr lang="en-US" altLang="en-US" sz="1400" dirty="0"/>
                <a:t>and </a:t>
              </a:r>
              <a:r>
                <a:rPr lang="en-US" altLang="en-US" sz="1400" b="1" dirty="0"/>
                <a:t>impact evaluation</a:t>
              </a:r>
              <a:r>
                <a:rPr lang="en-US" altLang="en-US" sz="1400" dirty="0"/>
                <a:t>?</a:t>
              </a:r>
            </a:p>
            <a:p>
              <a:pPr marL="285750" indent="-285750">
                <a:lnSpc>
                  <a:spcPct val="150000"/>
                </a:lnSpc>
                <a:buFont typeface="Arial" panose="020B0604020202020204" pitchFamily="34" charset="0"/>
                <a:buChar char="•"/>
              </a:pPr>
              <a:r>
                <a:rPr lang="en-US" altLang="en-US" sz="1400" dirty="0"/>
                <a:t>How much capacity do you want to invest in </a:t>
              </a:r>
              <a:r>
                <a:rPr lang="en-US" altLang="en-US" sz="1400" b="1" dirty="0"/>
                <a:t>research</a:t>
              </a:r>
              <a:r>
                <a:rPr lang="en-US" altLang="en-US" sz="1400" dirty="0"/>
                <a:t>?</a:t>
              </a:r>
            </a:p>
            <a:p>
              <a:pPr marL="285750" indent="-285750">
                <a:lnSpc>
                  <a:spcPct val="150000"/>
                </a:lnSpc>
                <a:buFont typeface="Arial" panose="020B0604020202020204" pitchFamily="34" charset="0"/>
                <a:buChar char="•"/>
              </a:pPr>
              <a:r>
                <a:rPr lang="en-US" altLang="en-US" sz="1400" dirty="0"/>
                <a:t>How much capacity do you want/ need to invest in </a:t>
              </a:r>
              <a:r>
                <a:rPr lang="en-US" altLang="en-US" sz="1400" b="1" dirty="0"/>
                <a:t>operations</a:t>
              </a:r>
              <a:r>
                <a:rPr lang="en-US" altLang="en-US" sz="1400" dirty="0"/>
                <a:t> and </a:t>
              </a:r>
              <a:r>
                <a:rPr lang="en-US" altLang="en-US" sz="1400" b="1" dirty="0"/>
                <a:t>logistics</a:t>
              </a:r>
              <a:r>
                <a:rPr lang="en-US" altLang="en-US" sz="1400" dirty="0"/>
                <a:t>, depending on the needs of your context?</a:t>
              </a:r>
            </a:p>
            <a:p>
              <a:pPr marL="285750" indent="-285750">
                <a:lnSpc>
                  <a:spcPct val="150000"/>
                </a:lnSpc>
                <a:buFont typeface="Arial" panose="020B0604020202020204" pitchFamily="34" charset="0"/>
                <a:buChar char="•"/>
              </a:pPr>
              <a:r>
                <a:rPr lang="en-US" altLang="en-US" sz="1400" dirty="0" smtClean="0"/>
                <a:t>Will </a:t>
              </a:r>
              <a:r>
                <a:rPr lang="en-US" altLang="en-US" sz="1400" dirty="0"/>
                <a:t>you utilize </a:t>
              </a:r>
              <a:r>
                <a:rPr lang="en-US" altLang="en-US" sz="1400" b="1" dirty="0"/>
                <a:t>in-school mentors </a:t>
              </a:r>
              <a:r>
                <a:rPr lang="en-US" altLang="en-US" sz="1400" dirty="0"/>
                <a:t>or </a:t>
              </a:r>
              <a:r>
                <a:rPr lang="en-US" altLang="en-US" sz="1400" b="1" dirty="0"/>
                <a:t>university partners</a:t>
              </a:r>
              <a:r>
                <a:rPr lang="en-US" altLang="en-US" sz="1400" dirty="0"/>
                <a:t>? </a:t>
              </a:r>
            </a:p>
            <a:p>
              <a:endParaRPr lang="en-US" dirty="0"/>
            </a:p>
          </p:txBody>
        </p:sp>
      </p:grpSp>
    </p:spTree>
    <p:extLst>
      <p:ext uri="{BB962C8B-B14F-4D97-AF65-F5344CB8AC3E}">
        <p14:creationId xmlns:p14="http://schemas.microsoft.com/office/powerpoint/2010/main" val="258948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this learning bundle</a:t>
            </a:r>
            <a:endParaRPr lang="en-US" dirty="0"/>
          </a:p>
        </p:txBody>
      </p:sp>
      <p:sp>
        <p:nvSpPr>
          <p:cNvPr id="3" name="Content Placeholder 2"/>
          <p:cNvSpPr>
            <a:spLocks noGrp="1"/>
          </p:cNvSpPr>
          <p:nvPr>
            <p:ph idx="1"/>
          </p:nvPr>
        </p:nvSpPr>
        <p:spPr>
          <a:xfrm>
            <a:off x="322263" y="1219200"/>
            <a:ext cx="8497887" cy="4525963"/>
          </a:xfrm>
        </p:spPr>
        <p:txBody>
          <a:bodyPr/>
          <a:lstStyle/>
          <a:p>
            <a:pPr marL="0" indent="0">
              <a:lnSpc>
                <a:spcPct val="100000"/>
              </a:lnSpc>
              <a:buNone/>
            </a:pPr>
            <a:r>
              <a:rPr lang="en-US" sz="2000" b="1" dirty="0" smtClean="0">
                <a:solidFill>
                  <a:schemeClr val="accent1"/>
                </a:solidFill>
              </a:rPr>
              <a:t>What this is: </a:t>
            </a:r>
            <a:r>
              <a:rPr lang="en-US" sz="2000" dirty="0" smtClean="0"/>
              <a:t>A self-guided learning opportunity for early stage social entrepreneurs (ESEs) to engage in key topics and explore fundamental questions. </a:t>
            </a:r>
          </a:p>
          <a:p>
            <a:pPr marL="0" indent="0">
              <a:lnSpc>
                <a:spcPct val="100000"/>
              </a:lnSpc>
              <a:buNone/>
            </a:pPr>
            <a:endParaRPr lang="en-US" sz="900" dirty="0" smtClean="0"/>
          </a:p>
          <a:p>
            <a:pPr marL="0" indent="0">
              <a:lnSpc>
                <a:spcPct val="100000"/>
              </a:lnSpc>
              <a:buNone/>
            </a:pPr>
            <a:r>
              <a:rPr lang="en-US" sz="2000" b="1" dirty="0" smtClean="0">
                <a:solidFill>
                  <a:schemeClr val="accent1"/>
                </a:solidFill>
              </a:rPr>
              <a:t>Objectives of the learning bundles: </a:t>
            </a:r>
            <a:endParaRPr lang="en-US" sz="2000" b="1" dirty="0">
              <a:solidFill>
                <a:schemeClr val="accent1"/>
              </a:solidFill>
            </a:endParaRPr>
          </a:p>
          <a:p>
            <a:pPr>
              <a:lnSpc>
                <a:spcPct val="100000"/>
              </a:lnSpc>
            </a:pPr>
            <a:r>
              <a:rPr lang="en-US" sz="2000" dirty="0" smtClean="0"/>
              <a:t>Help ESE’s deepen their </a:t>
            </a:r>
            <a:r>
              <a:rPr lang="en-US" sz="2000" dirty="0"/>
              <a:t>understanding of the Teach For All model and our shared “Theory of Change”</a:t>
            </a:r>
          </a:p>
          <a:p>
            <a:pPr>
              <a:lnSpc>
                <a:spcPct val="100000"/>
              </a:lnSpc>
            </a:pPr>
            <a:r>
              <a:rPr lang="en-US" sz="2000" dirty="0"/>
              <a:t>Share insights from across the network to guide important strategic and operational decisions across the various areas of our work</a:t>
            </a:r>
          </a:p>
          <a:p>
            <a:pPr>
              <a:lnSpc>
                <a:spcPct val="100000"/>
              </a:lnSpc>
            </a:pPr>
            <a:r>
              <a:rPr lang="en-US" sz="2000" dirty="0"/>
              <a:t>Help </a:t>
            </a:r>
            <a:r>
              <a:rPr lang="en-US" sz="2000" dirty="0" smtClean="0"/>
              <a:t>ESEs achieve </a:t>
            </a:r>
            <a:r>
              <a:rPr lang="en-US" sz="2000" dirty="0"/>
              <a:t>a strong baseline prior to the immersion experience so that they can maximize that learning </a:t>
            </a:r>
            <a:r>
              <a:rPr lang="en-US" sz="2000" dirty="0" smtClean="0"/>
              <a:t>opportunity</a:t>
            </a:r>
            <a:endParaRPr lang="en-US" sz="2000" dirty="0"/>
          </a:p>
          <a:p>
            <a:pPr marL="0" indent="0">
              <a:lnSpc>
                <a:spcPct val="100000"/>
              </a:lnSpc>
              <a:buNone/>
            </a:pPr>
            <a:endParaRPr lang="en-US" sz="900" dirty="0">
              <a:solidFill>
                <a:schemeClr val="accent1"/>
              </a:solidFill>
            </a:endParaRPr>
          </a:p>
          <a:p>
            <a:pPr marL="0" indent="0">
              <a:lnSpc>
                <a:spcPct val="100000"/>
              </a:lnSpc>
              <a:buNone/>
            </a:pPr>
            <a:r>
              <a:rPr lang="en-US" sz="2000" b="1" dirty="0" smtClean="0">
                <a:solidFill>
                  <a:schemeClr val="accent1"/>
                </a:solidFill>
              </a:rPr>
              <a:t>What this is not</a:t>
            </a:r>
            <a:r>
              <a:rPr lang="en-US" sz="2000" b="1" dirty="0" smtClean="0"/>
              <a:t>: </a:t>
            </a:r>
            <a:r>
              <a:rPr lang="en-US" sz="2000" dirty="0" smtClean="0"/>
              <a:t>A blueprint intended to provide answers to complex, program- or context-specific questions </a:t>
            </a:r>
            <a:endParaRPr lang="en-US" sz="2000" b="1" dirty="0" smtClean="0"/>
          </a:p>
        </p:txBody>
      </p:sp>
    </p:spTree>
    <p:extLst>
      <p:ext uri="{BB962C8B-B14F-4D97-AF65-F5344CB8AC3E}">
        <p14:creationId xmlns:p14="http://schemas.microsoft.com/office/powerpoint/2010/main" val="20980179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22263" y="-228600"/>
            <a:ext cx="8497887" cy="981075"/>
          </a:xfrm>
        </p:spPr>
        <p:txBody>
          <a:bodyPr/>
          <a:lstStyle/>
          <a:p>
            <a:r>
              <a:rPr lang="en-US" altLang="en-US" dirty="0" smtClean="0"/>
              <a:t>Training and Support – Example staffing </a:t>
            </a:r>
            <a:r>
              <a:rPr lang="en-US" altLang="en-US" dirty="0"/>
              <a:t>m</a:t>
            </a:r>
            <a:r>
              <a:rPr lang="en-US" altLang="en-US" dirty="0" smtClean="0"/>
              <a:t>odel (Year 0-1) (II/II)</a:t>
            </a:r>
          </a:p>
        </p:txBody>
      </p:sp>
      <p:sp>
        <p:nvSpPr>
          <p:cNvPr id="6147" name="Slide Number Placeholder 3"/>
          <p:cNvSpPr>
            <a:spLocks noGrp="1"/>
          </p:cNvSpPr>
          <p:nvPr>
            <p:ph type="sldNum" sz="quarter" idx="10"/>
          </p:nvPr>
        </p:nvSpPr>
        <p:spPr>
          <a:noFill/>
        </p:spPr>
        <p:txBody>
          <a:bodyPr/>
          <a:lstStyle>
            <a:lvl1pPr eaLnBrk="0" hangingPunct="0">
              <a:defRPr sz="1000" b="1">
                <a:solidFill>
                  <a:schemeClr val="tx1"/>
                </a:solidFill>
                <a:latin typeface="Arial" pitchFamily="34" charset="0"/>
              </a:defRPr>
            </a:lvl1pPr>
            <a:lvl2pPr marL="742950" indent="-285750" eaLnBrk="0" hangingPunct="0">
              <a:defRPr sz="1000" b="1">
                <a:solidFill>
                  <a:schemeClr val="tx1"/>
                </a:solidFill>
                <a:latin typeface="Arial" pitchFamily="34" charset="0"/>
              </a:defRPr>
            </a:lvl2pPr>
            <a:lvl3pPr marL="1143000" indent="-228600" eaLnBrk="0" hangingPunct="0">
              <a:defRPr sz="1000" b="1">
                <a:solidFill>
                  <a:schemeClr val="tx1"/>
                </a:solidFill>
                <a:latin typeface="Arial" pitchFamily="34" charset="0"/>
              </a:defRPr>
            </a:lvl3pPr>
            <a:lvl4pPr marL="1600200" indent="-228600" eaLnBrk="0" hangingPunct="0">
              <a:defRPr sz="1000" b="1">
                <a:solidFill>
                  <a:schemeClr val="tx1"/>
                </a:solidFill>
                <a:latin typeface="Arial" pitchFamily="34" charset="0"/>
              </a:defRPr>
            </a:lvl4pPr>
            <a:lvl5pPr marL="2057400" indent="-228600" eaLnBrk="0" hangingPunct="0">
              <a:defRPr sz="1000" b="1">
                <a:solidFill>
                  <a:schemeClr val="tx1"/>
                </a:solidFill>
                <a:latin typeface="Arial" pitchFamily="34" charset="0"/>
              </a:defRPr>
            </a:lvl5pPr>
            <a:lvl6pPr marL="2514600" indent="-228600" algn="ctr" eaLnBrk="0" fontAlgn="base" hangingPunct="0">
              <a:spcBef>
                <a:spcPct val="0"/>
              </a:spcBef>
              <a:spcAft>
                <a:spcPct val="0"/>
              </a:spcAft>
              <a:defRPr sz="1000" b="1">
                <a:solidFill>
                  <a:schemeClr val="tx1"/>
                </a:solidFill>
                <a:latin typeface="Arial" pitchFamily="34" charset="0"/>
              </a:defRPr>
            </a:lvl6pPr>
            <a:lvl7pPr marL="2971800" indent="-228600" algn="ctr" eaLnBrk="0" fontAlgn="base" hangingPunct="0">
              <a:spcBef>
                <a:spcPct val="0"/>
              </a:spcBef>
              <a:spcAft>
                <a:spcPct val="0"/>
              </a:spcAft>
              <a:defRPr sz="1000" b="1">
                <a:solidFill>
                  <a:schemeClr val="tx1"/>
                </a:solidFill>
                <a:latin typeface="Arial" pitchFamily="34" charset="0"/>
              </a:defRPr>
            </a:lvl7pPr>
            <a:lvl8pPr marL="3429000" indent="-228600" algn="ctr" eaLnBrk="0" fontAlgn="base" hangingPunct="0">
              <a:spcBef>
                <a:spcPct val="0"/>
              </a:spcBef>
              <a:spcAft>
                <a:spcPct val="0"/>
              </a:spcAft>
              <a:defRPr sz="1000" b="1">
                <a:solidFill>
                  <a:schemeClr val="tx1"/>
                </a:solidFill>
                <a:latin typeface="Arial" pitchFamily="34" charset="0"/>
              </a:defRPr>
            </a:lvl8pPr>
            <a:lvl9pPr marL="3886200" indent="-228600" algn="ctr" eaLnBrk="0" fontAlgn="base" hangingPunct="0">
              <a:spcBef>
                <a:spcPct val="0"/>
              </a:spcBef>
              <a:spcAft>
                <a:spcPct val="0"/>
              </a:spcAft>
              <a:defRPr sz="1000" b="1">
                <a:solidFill>
                  <a:schemeClr val="tx1"/>
                </a:solidFill>
                <a:latin typeface="Arial" pitchFamily="34" charset="0"/>
              </a:defRPr>
            </a:lvl9pPr>
          </a:lstStyle>
          <a:p>
            <a:pPr eaLnBrk="1" hangingPunct="1"/>
            <a:fld id="{C8EDB06F-9E86-4757-B665-B3FC4FA3A5DA}" type="slidenum">
              <a:rPr lang="en-US" altLang="en-US" b="0" smtClean="0">
                <a:solidFill>
                  <a:srgbClr val="FFFFFF"/>
                </a:solidFill>
              </a:rPr>
              <a:pPr eaLnBrk="1" hangingPunct="1"/>
              <a:t>20</a:t>
            </a:fld>
            <a:endParaRPr lang="en-US" altLang="en-US" b="0" smtClean="0">
              <a:solidFill>
                <a:srgbClr val="FFFFFF"/>
              </a:solidFill>
            </a:endParaRPr>
          </a:p>
        </p:txBody>
      </p:sp>
      <p:sp>
        <p:nvSpPr>
          <p:cNvPr id="6149" name="TextBox 1"/>
          <p:cNvSpPr txBox="1">
            <a:spLocks noChangeArrowheads="1"/>
          </p:cNvSpPr>
          <p:nvPr/>
        </p:nvSpPr>
        <p:spPr bwMode="auto">
          <a:xfrm>
            <a:off x="401638" y="838200"/>
            <a:ext cx="75739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b="1">
                <a:solidFill>
                  <a:schemeClr val="tx1"/>
                </a:solidFill>
                <a:latin typeface="Arial" pitchFamily="34" charset="0"/>
              </a:defRPr>
            </a:lvl1pPr>
            <a:lvl2pPr marL="742950" indent="-285750" eaLnBrk="0" hangingPunct="0">
              <a:defRPr sz="1000" b="1">
                <a:solidFill>
                  <a:schemeClr val="tx1"/>
                </a:solidFill>
                <a:latin typeface="Arial" pitchFamily="34" charset="0"/>
              </a:defRPr>
            </a:lvl2pPr>
            <a:lvl3pPr marL="1143000" indent="-228600" eaLnBrk="0" hangingPunct="0">
              <a:defRPr sz="1000" b="1">
                <a:solidFill>
                  <a:schemeClr val="tx1"/>
                </a:solidFill>
                <a:latin typeface="Arial" pitchFamily="34" charset="0"/>
              </a:defRPr>
            </a:lvl3pPr>
            <a:lvl4pPr marL="1600200" indent="-228600" eaLnBrk="0" hangingPunct="0">
              <a:defRPr sz="1000" b="1">
                <a:solidFill>
                  <a:schemeClr val="tx1"/>
                </a:solidFill>
                <a:latin typeface="Arial" pitchFamily="34" charset="0"/>
              </a:defRPr>
            </a:lvl4pPr>
            <a:lvl5pPr marL="2057400" indent="-228600" eaLnBrk="0" hangingPunct="0">
              <a:defRPr sz="1000" b="1">
                <a:solidFill>
                  <a:schemeClr val="tx1"/>
                </a:solidFill>
                <a:latin typeface="Arial" pitchFamily="34" charset="0"/>
              </a:defRPr>
            </a:lvl5pPr>
            <a:lvl6pPr marL="2514600" indent="-228600" algn="ctr" eaLnBrk="0" fontAlgn="base" hangingPunct="0">
              <a:spcBef>
                <a:spcPct val="0"/>
              </a:spcBef>
              <a:spcAft>
                <a:spcPct val="0"/>
              </a:spcAft>
              <a:defRPr sz="1000" b="1">
                <a:solidFill>
                  <a:schemeClr val="tx1"/>
                </a:solidFill>
                <a:latin typeface="Arial" pitchFamily="34" charset="0"/>
              </a:defRPr>
            </a:lvl6pPr>
            <a:lvl7pPr marL="2971800" indent="-228600" algn="ctr" eaLnBrk="0" fontAlgn="base" hangingPunct="0">
              <a:spcBef>
                <a:spcPct val="0"/>
              </a:spcBef>
              <a:spcAft>
                <a:spcPct val="0"/>
              </a:spcAft>
              <a:defRPr sz="1000" b="1">
                <a:solidFill>
                  <a:schemeClr val="tx1"/>
                </a:solidFill>
                <a:latin typeface="Arial" pitchFamily="34" charset="0"/>
              </a:defRPr>
            </a:lvl7pPr>
            <a:lvl8pPr marL="3429000" indent="-228600" algn="ctr" eaLnBrk="0" fontAlgn="base" hangingPunct="0">
              <a:spcBef>
                <a:spcPct val="0"/>
              </a:spcBef>
              <a:spcAft>
                <a:spcPct val="0"/>
              </a:spcAft>
              <a:defRPr sz="1000" b="1">
                <a:solidFill>
                  <a:schemeClr val="tx1"/>
                </a:solidFill>
                <a:latin typeface="Arial" pitchFamily="34" charset="0"/>
              </a:defRPr>
            </a:lvl8pPr>
            <a:lvl9pPr marL="3886200" indent="-228600" algn="ctr" eaLnBrk="0" fontAlgn="base" hangingPunct="0">
              <a:spcBef>
                <a:spcPct val="0"/>
              </a:spcBef>
              <a:spcAft>
                <a:spcPct val="0"/>
              </a:spcAft>
              <a:defRPr sz="1000" b="1">
                <a:solidFill>
                  <a:schemeClr val="tx1"/>
                </a:solidFill>
                <a:latin typeface="Arial" pitchFamily="34" charset="0"/>
              </a:defRPr>
            </a:lvl9pPr>
          </a:lstStyle>
          <a:p>
            <a:pPr eaLnBrk="1" fontAlgn="base" hangingPunct="1">
              <a:spcBef>
                <a:spcPct val="0"/>
              </a:spcBef>
              <a:spcAft>
                <a:spcPct val="0"/>
              </a:spcAft>
            </a:pPr>
            <a:r>
              <a:rPr lang="en-US" altLang="en-US" sz="1600" b="0" dirty="0" smtClean="0">
                <a:solidFill>
                  <a:srgbClr val="CA350C"/>
                </a:solidFill>
              </a:rPr>
              <a:t>Possible staffing model for Year 0, which is the launch year leading to institute.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90485939"/>
              </p:ext>
            </p:extLst>
          </p:nvPr>
        </p:nvGraphicFramePr>
        <p:xfrm>
          <a:off x="659155" y="1421642"/>
          <a:ext cx="7773371" cy="3759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6130925" y="1371600"/>
            <a:ext cx="2784475" cy="1631950"/>
          </a:xfrm>
          <a:prstGeom prst="rect">
            <a:avLst/>
          </a:prstGeom>
          <a:noFill/>
        </p:spPr>
        <p:txBody>
          <a:bodyPr>
            <a:spAutoFit/>
          </a:bodyPr>
          <a:lstStyle/>
          <a:p>
            <a:pPr fontAlgn="base">
              <a:spcBef>
                <a:spcPct val="0"/>
              </a:spcBef>
              <a:spcAft>
                <a:spcPct val="0"/>
              </a:spcAft>
              <a:defRPr/>
            </a:pPr>
            <a:r>
              <a:rPr lang="en-US" sz="1000" b="1" dirty="0">
                <a:solidFill>
                  <a:srgbClr val="C00000"/>
                </a:solidFill>
              </a:rPr>
              <a:t>HEAD OF TRAINING:</a:t>
            </a:r>
          </a:p>
          <a:p>
            <a:pPr marL="171450" indent="-171450" fontAlgn="base">
              <a:spcBef>
                <a:spcPct val="0"/>
              </a:spcBef>
              <a:spcAft>
                <a:spcPct val="0"/>
              </a:spcAft>
              <a:buFont typeface="Arial" pitchFamily="34" charset="0"/>
              <a:buChar char="•"/>
              <a:defRPr/>
            </a:pPr>
            <a:r>
              <a:rPr lang="en-US" sz="1000" dirty="0">
                <a:solidFill>
                  <a:srgbClr val="000000"/>
                </a:solidFill>
              </a:rPr>
              <a:t>In charge of  design &amp; execution of Institute and ongoing support</a:t>
            </a:r>
          </a:p>
          <a:p>
            <a:pPr marL="171450" indent="-171450" fontAlgn="base">
              <a:spcBef>
                <a:spcPct val="0"/>
              </a:spcBef>
              <a:spcAft>
                <a:spcPct val="0"/>
              </a:spcAft>
              <a:buFont typeface="Arial" pitchFamily="34" charset="0"/>
              <a:buChar char="•"/>
              <a:defRPr/>
            </a:pPr>
            <a:r>
              <a:rPr lang="en-US" sz="1000" dirty="0">
                <a:solidFill>
                  <a:srgbClr val="000000"/>
                </a:solidFill>
              </a:rPr>
              <a:t>May have additional responsibilities like placement</a:t>
            </a:r>
          </a:p>
          <a:p>
            <a:pPr marL="171450" indent="-171450" fontAlgn="base">
              <a:spcBef>
                <a:spcPct val="0"/>
              </a:spcBef>
              <a:spcAft>
                <a:spcPct val="0"/>
              </a:spcAft>
              <a:buFont typeface="Arial" pitchFamily="34" charset="0"/>
              <a:buChar char="•"/>
              <a:defRPr/>
            </a:pPr>
            <a:r>
              <a:rPr lang="en-US" sz="1000" dirty="0">
                <a:solidFill>
                  <a:srgbClr val="000000"/>
                </a:solidFill>
              </a:rPr>
              <a:t>Recommended start date at least 6 months before institute</a:t>
            </a:r>
          </a:p>
          <a:p>
            <a:pPr marL="171450" indent="-171450" fontAlgn="base">
              <a:spcBef>
                <a:spcPct val="0"/>
              </a:spcBef>
              <a:spcAft>
                <a:spcPct val="0"/>
              </a:spcAft>
              <a:buFont typeface="Arial" pitchFamily="34" charset="0"/>
              <a:buChar char="•"/>
              <a:defRPr/>
            </a:pPr>
            <a:r>
              <a:rPr lang="en-US" sz="1000" dirty="0">
                <a:solidFill>
                  <a:srgbClr val="000000"/>
                </a:solidFill>
              </a:rPr>
              <a:t>During launch year, focuses mostly on research, strategy, vision, curriculum design, &amp; institute planning.</a:t>
            </a:r>
          </a:p>
        </p:txBody>
      </p:sp>
      <p:sp>
        <p:nvSpPr>
          <p:cNvPr id="11" name="TextBox 10"/>
          <p:cNvSpPr txBox="1"/>
          <p:nvPr/>
        </p:nvSpPr>
        <p:spPr>
          <a:xfrm>
            <a:off x="206995" y="1676400"/>
            <a:ext cx="2527299" cy="1631216"/>
          </a:xfrm>
          <a:prstGeom prst="rect">
            <a:avLst/>
          </a:prstGeom>
          <a:noFill/>
        </p:spPr>
        <p:txBody>
          <a:bodyPr wrap="square">
            <a:spAutoFit/>
          </a:bodyPr>
          <a:lstStyle/>
          <a:p>
            <a:pPr fontAlgn="base">
              <a:spcBef>
                <a:spcPct val="0"/>
              </a:spcBef>
              <a:spcAft>
                <a:spcPct val="0"/>
              </a:spcAft>
              <a:defRPr/>
            </a:pPr>
            <a:r>
              <a:rPr lang="en-US" sz="1000" b="1" dirty="0">
                <a:solidFill>
                  <a:srgbClr val="7030A0"/>
                </a:solidFill>
              </a:rPr>
              <a:t>TUTOR</a:t>
            </a:r>
          </a:p>
          <a:p>
            <a:pPr marL="171450" indent="-171450" fontAlgn="base">
              <a:spcBef>
                <a:spcPct val="0"/>
              </a:spcBef>
              <a:spcAft>
                <a:spcPct val="0"/>
              </a:spcAft>
              <a:buFont typeface="Arial" pitchFamily="34" charset="0"/>
              <a:buChar char="•"/>
              <a:defRPr/>
            </a:pPr>
            <a:r>
              <a:rPr lang="en-US" sz="1000" dirty="0">
                <a:solidFill>
                  <a:srgbClr val="000000"/>
                </a:solidFill>
              </a:rPr>
              <a:t>Coach a caseload of </a:t>
            </a:r>
            <a:r>
              <a:rPr lang="en-US" sz="1000" dirty="0" smtClean="0">
                <a:solidFill>
                  <a:srgbClr val="000000"/>
                </a:solidFill>
              </a:rPr>
              <a:t>teachers: usually </a:t>
            </a:r>
            <a:r>
              <a:rPr lang="en-US" sz="1000" dirty="0">
                <a:solidFill>
                  <a:srgbClr val="000000"/>
                </a:solidFill>
              </a:rPr>
              <a:t>between </a:t>
            </a:r>
            <a:r>
              <a:rPr lang="en-US" sz="1000" dirty="0" smtClean="0">
                <a:solidFill>
                  <a:srgbClr val="000000"/>
                </a:solidFill>
              </a:rPr>
              <a:t>15-20, but up to 20-25 in low resource contexts.</a:t>
            </a:r>
            <a:endParaRPr lang="en-US" sz="1000" dirty="0">
              <a:solidFill>
                <a:srgbClr val="000000"/>
              </a:solidFill>
            </a:endParaRPr>
          </a:p>
          <a:p>
            <a:pPr marL="171450" indent="-171450" fontAlgn="base">
              <a:spcBef>
                <a:spcPct val="0"/>
              </a:spcBef>
              <a:spcAft>
                <a:spcPct val="0"/>
              </a:spcAft>
              <a:buFont typeface="Arial" pitchFamily="34" charset="0"/>
              <a:buChar char="•"/>
              <a:defRPr/>
            </a:pPr>
            <a:r>
              <a:rPr lang="en-US" sz="1000" dirty="0">
                <a:solidFill>
                  <a:srgbClr val="000000"/>
                </a:solidFill>
              </a:rPr>
              <a:t>Support the design and execution of institute. Support design &amp; execution of ongoing support.</a:t>
            </a:r>
          </a:p>
          <a:p>
            <a:pPr marL="171450" indent="-171450" fontAlgn="base">
              <a:spcBef>
                <a:spcPct val="0"/>
              </a:spcBef>
              <a:spcAft>
                <a:spcPct val="0"/>
              </a:spcAft>
              <a:buFont typeface="Arial" pitchFamily="34" charset="0"/>
              <a:buChar char="•"/>
              <a:defRPr/>
            </a:pPr>
            <a:r>
              <a:rPr lang="en-US" sz="1000" dirty="0">
                <a:solidFill>
                  <a:srgbClr val="000000"/>
                </a:solidFill>
              </a:rPr>
              <a:t>Recommended start date 2-3 months before start of institute. Not all tutors need to start at the same time.</a:t>
            </a:r>
          </a:p>
        </p:txBody>
      </p:sp>
      <p:sp>
        <p:nvSpPr>
          <p:cNvPr id="9" name="TextBox 1"/>
          <p:cNvSpPr txBox="1">
            <a:spLocks noChangeArrowheads="1"/>
          </p:cNvSpPr>
          <p:nvPr/>
        </p:nvSpPr>
        <p:spPr bwMode="auto">
          <a:xfrm>
            <a:off x="960438" y="5410200"/>
            <a:ext cx="75739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b="1">
                <a:solidFill>
                  <a:schemeClr val="tx1"/>
                </a:solidFill>
                <a:latin typeface="Arial" pitchFamily="34" charset="0"/>
              </a:defRPr>
            </a:lvl1pPr>
            <a:lvl2pPr marL="742950" indent="-285750" eaLnBrk="0" hangingPunct="0">
              <a:defRPr sz="1000" b="1">
                <a:solidFill>
                  <a:schemeClr val="tx1"/>
                </a:solidFill>
                <a:latin typeface="Arial" pitchFamily="34" charset="0"/>
              </a:defRPr>
            </a:lvl2pPr>
            <a:lvl3pPr marL="1143000" indent="-228600" eaLnBrk="0" hangingPunct="0">
              <a:defRPr sz="1000" b="1">
                <a:solidFill>
                  <a:schemeClr val="tx1"/>
                </a:solidFill>
                <a:latin typeface="Arial" pitchFamily="34" charset="0"/>
              </a:defRPr>
            </a:lvl3pPr>
            <a:lvl4pPr marL="1600200" indent="-228600" eaLnBrk="0" hangingPunct="0">
              <a:defRPr sz="1000" b="1">
                <a:solidFill>
                  <a:schemeClr val="tx1"/>
                </a:solidFill>
                <a:latin typeface="Arial" pitchFamily="34" charset="0"/>
              </a:defRPr>
            </a:lvl4pPr>
            <a:lvl5pPr marL="2057400" indent="-228600" eaLnBrk="0" hangingPunct="0">
              <a:defRPr sz="1000" b="1">
                <a:solidFill>
                  <a:schemeClr val="tx1"/>
                </a:solidFill>
                <a:latin typeface="Arial" pitchFamily="34" charset="0"/>
              </a:defRPr>
            </a:lvl5pPr>
            <a:lvl6pPr marL="2514600" indent="-228600" algn="ctr" eaLnBrk="0" fontAlgn="base" hangingPunct="0">
              <a:spcBef>
                <a:spcPct val="0"/>
              </a:spcBef>
              <a:spcAft>
                <a:spcPct val="0"/>
              </a:spcAft>
              <a:defRPr sz="1000" b="1">
                <a:solidFill>
                  <a:schemeClr val="tx1"/>
                </a:solidFill>
                <a:latin typeface="Arial" pitchFamily="34" charset="0"/>
              </a:defRPr>
            </a:lvl6pPr>
            <a:lvl7pPr marL="2971800" indent="-228600" algn="ctr" eaLnBrk="0" fontAlgn="base" hangingPunct="0">
              <a:spcBef>
                <a:spcPct val="0"/>
              </a:spcBef>
              <a:spcAft>
                <a:spcPct val="0"/>
              </a:spcAft>
              <a:defRPr sz="1000" b="1">
                <a:solidFill>
                  <a:schemeClr val="tx1"/>
                </a:solidFill>
                <a:latin typeface="Arial" pitchFamily="34" charset="0"/>
              </a:defRPr>
            </a:lvl7pPr>
            <a:lvl8pPr marL="3429000" indent="-228600" algn="ctr" eaLnBrk="0" fontAlgn="base" hangingPunct="0">
              <a:spcBef>
                <a:spcPct val="0"/>
              </a:spcBef>
              <a:spcAft>
                <a:spcPct val="0"/>
              </a:spcAft>
              <a:defRPr sz="1000" b="1">
                <a:solidFill>
                  <a:schemeClr val="tx1"/>
                </a:solidFill>
                <a:latin typeface="Arial" pitchFamily="34" charset="0"/>
              </a:defRPr>
            </a:lvl8pPr>
            <a:lvl9pPr marL="3886200" indent="-228600" algn="ctr" eaLnBrk="0" fontAlgn="base" hangingPunct="0">
              <a:spcBef>
                <a:spcPct val="0"/>
              </a:spcBef>
              <a:spcAft>
                <a:spcPct val="0"/>
              </a:spcAft>
              <a:defRPr sz="1000" b="1">
                <a:solidFill>
                  <a:schemeClr val="tx1"/>
                </a:solidFill>
                <a:latin typeface="Arial" pitchFamily="34" charset="0"/>
              </a:defRPr>
            </a:lvl9pPr>
          </a:lstStyle>
          <a:p>
            <a:pPr eaLnBrk="1" fontAlgn="base" hangingPunct="1">
              <a:spcBef>
                <a:spcPct val="0"/>
              </a:spcBef>
              <a:spcAft>
                <a:spcPct val="0"/>
              </a:spcAft>
            </a:pPr>
            <a:r>
              <a:rPr lang="en-US" altLang="en-US" sz="1600" b="0" dirty="0" smtClean="0"/>
              <a:t>*Executing institute requires specific logistical needs; partners often meet these needs by sourcing part-time </a:t>
            </a:r>
            <a:r>
              <a:rPr lang="en-US" altLang="en-US" sz="1600" b="0" dirty="0"/>
              <a:t>help </a:t>
            </a:r>
            <a:r>
              <a:rPr lang="en-US" altLang="en-US" sz="1600" b="0" dirty="0" smtClean="0"/>
              <a:t>or having a position that works on logistics </a:t>
            </a:r>
            <a:r>
              <a:rPr lang="en-US" altLang="en-US" sz="1600" b="0" dirty="0"/>
              <a:t>across </a:t>
            </a:r>
            <a:r>
              <a:rPr lang="en-US" altLang="en-US" sz="1600" b="0" dirty="0" smtClean="0"/>
              <a:t>the whole organization.</a:t>
            </a:r>
            <a:endParaRPr lang="en-US" altLang="en-US" sz="1600" b="0" dirty="0"/>
          </a:p>
        </p:txBody>
      </p:sp>
    </p:spTree>
    <p:extLst>
      <p:ext uri="{BB962C8B-B14F-4D97-AF65-F5344CB8AC3E}">
        <p14:creationId xmlns:p14="http://schemas.microsoft.com/office/powerpoint/2010/main" val="69241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11"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28600" y="2438400"/>
            <a:ext cx="8763000" cy="3810000"/>
          </a:xfrm>
          <a:prstGeom prst="rect">
            <a:avLst/>
          </a:prstGeom>
          <a:solidFill>
            <a:srgbClr val="FFFFFF">
              <a:lumMod val="85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600" b="0" i="0" u="sng" strike="noStrike" kern="0" cap="none" spc="0" normalizeH="0" baseline="0" noProof="0" smtClean="0">
              <a:ln>
                <a:noFill/>
              </a:ln>
              <a:solidFill>
                <a:srgbClr val="000000"/>
              </a:solidFill>
              <a:effectLst/>
              <a:uLnTx/>
              <a:uFillTx/>
            </a:endParaRPr>
          </a:p>
        </p:txBody>
      </p:sp>
      <p:sp>
        <p:nvSpPr>
          <p:cNvPr id="62466" name="Title 1"/>
          <p:cNvSpPr>
            <a:spLocks noGrp="1"/>
          </p:cNvSpPr>
          <p:nvPr>
            <p:ph type="title"/>
          </p:nvPr>
        </p:nvSpPr>
        <p:spPr>
          <a:xfrm>
            <a:off x="304800" y="130175"/>
            <a:ext cx="8382000" cy="795338"/>
          </a:xfrm>
        </p:spPr>
        <p:txBody>
          <a:bodyPr/>
          <a:lstStyle/>
          <a:p>
            <a:r>
              <a:rPr lang="en-US" altLang="en-US" dirty="0" smtClean="0"/>
              <a:t>Staffing choices: Alumni</a:t>
            </a:r>
            <a:br>
              <a:rPr lang="en-US" altLang="en-US" dirty="0" smtClean="0"/>
            </a:br>
            <a:endParaRPr lang="en-US" altLang="en-US" sz="1600" dirty="0" smtClean="0"/>
          </a:p>
        </p:txBody>
      </p:sp>
      <p:sp>
        <p:nvSpPr>
          <p:cNvPr id="4" name="Content Placeholder 3"/>
          <p:cNvSpPr>
            <a:spLocks noGrp="1"/>
          </p:cNvSpPr>
          <p:nvPr>
            <p:ph sz="half" idx="2"/>
          </p:nvPr>
        </p:nvSpPr>
        <p:spPr>
          <a:xfrm>
            <a:off x="304799" y="2514600"/>
            <a:ext cx="8534401" cy="3581400"/>
          </a:xfrm>
        </p:spPr>
        <p:txBody>
          <a:bodyPr/>
          <a:lstStyle/>
          <a:p>
            <a:pPr marL="0" indent="0">
              <a:buFontTx/>
              <a:buNone/>
              <a:defRPr/>
            </a:pPr>
            <a:r>
              <a:rPr lang="en-US" sz="1400" b="1" dirty="0" smtClean="0">
                <a:solidFill>
                  <a:schemeClr val="accent1"/>
                </a:solidFill>
              </a:rPr>
              <a:t>What does the work of the alumni team generally involve?  </a:t>
            </a:r>
          </a:p>
          <a:p>
            <a:pPr marL="182880" indent="-182880">
              <a:spcBef>
                <a:spcPts val="700"/>
              </a:spcBef>
              <a:spcAft>
                <a:spcPts val="20"/>
              </a:spcAft>
              <a:buClr>
                <a:schemeClr val="accent1"/>
              </a:buClr>
              <a:buFont typeface="Arial"/>
              <a:buChar char="•"/>
              <a:defRPr/>
            </a:pPr>
            <a:r>
              <a:rPr lang="en-US" sz="1350" b="1" i="1" dirty="0">
                <a:solidFill>
                  <a:schemeClr val="tx1"/>
                </a:solidFill>
                <a:ea typeface="ＭＳ Ｐゴシック" pitchFamily="34" charset="-128"/>
                <a:cs typeface="ＭＳ Ｐゴシック" charset="-128"/>
              </a:rPr>
              <a:t>Pre-alumni: </a:t>
            </a:r>
          </a:p>
          <a:p>
            <a:pPr marL="365760" lvl="1" indent="-182880">
              <a:spcBef>
                <a:spcPts val="700"/>
              </a:spcBef>
              <a:spcAft>
                <a:spcPts val="20"/>
              </a:spcAft>
              <a:buClr>
                <a:schemeClr val="bg1">
                  <a:lumMod val="65000"/>
                </a:schemeClr>
              </a:buClr>
              <a:buFont typeface="Lucida Grande"/>
              <a:buChar char="−"/>
              <a:defRPr/>
            </a:pPr>
            <a:r>
              <a:rPr lang="en-US" sz="1200" dirty="0">
                <a:solidFill>
                  <a:schemeClr val="tx1"/>
                </a:solidFill>
                <a:ea typeface="ＭＳ Ｐゴシック" pitchFamily="34" charset="-128"/>
              </a:rPr>
              <a:t>Identify what it will take to achieve significant change in school systems, communities, country</a:t>
            </a:r>
          </a:p>
          <a:p>
            <a:pPr marL="365760" lvl="1" indent="-182880">
              <a:spcBef>
                <a:spcPts val="700"/>
              </a:spcBef>
              <a:spcAft>
                <a:spcPts val="20"/>
              </a:spcAft>
              <a:buClr>
                <a:schemeClr val="bg1">
                  <a:lumMod val="65000"/>
                </a:schemeClr>
              </a:buClr>
              <a:buFont typeface="Lucida Grande"/>
              <a:buChar char="−"/>
              <a:defRPr/>
            </a:pPr>
            <a:r>
              <a:rPr lang="en-US" sz="1200" dirty="0">
                <a:solidFill>
                  <a:schemeClr val="tx1"/>
                </a:solidFill>
                <a:ea typeface="ＭＳ Ｐゴシック" pitchFamily="34" charset="-128"/>
              </a:rPr>
              <a:t>Develop alumni vision, strategic plan, programming and operating structure that will bring about </a:t>
            </a:r>
            <a:r>
              <a:rPr lang="en-US" sz="1200" dirty="0" smtClean="0">
                <a:solidFill>
                  <a:schemeClr val="tx1"/>
                </a:solidFill>
                <a:ea typeface="ＭＳ Ｐゴシック" pitchFamily="34" charset="-128"/>
              </a:rPr>
              <a:t>change</a:t>
            </a:r>
            <a:endParaRPr lang="en-US" sz="1200" dirty="0">
              <a:solidFill>
                <a:schemeClr val="tx1"/>
              </a:solidFill>
              <a:ea typeface="ＭＳ Ｐゴシック" pitchFamily="34" charset="-128"/>
            </a:endParaRPr>
          </a:p>
          <a:p>
            <a:pPr marL="365760" lvl="1" indent="-182880">
              <a:spcBef>
                <a:spcPts val="700"/>
              </a:spcBef>
              <a:spcAft>
                <a:spcPts val="20"/>
              </a:spcAft>
              <a:buClr>
                <a:schemeClr val="bg1">
                  <a:lumMod val="65000"/>
                </a:schemeClr>
              </a:buClr>
              <a:buFont typeface="Lucida Grande"/>
              <a:buChar char="−"/>
              <a:defRPr/>
            </a:pPr>
            <a:r>
              <a:rPr lang="en-US" sz="1200" dirty="0">
                <a:solidFill>
                  <a:schemeClr val="tx1"/>
                </a:solidFill>
                <a:ea typeface="ＭＳ Ｐゴシック" pitchFamily="34" charset="-128"/>
              </a:rPr>
              <a:t>Identify </a:t>
            </a:r>
            <a:r>
              <a:rPr lang="en-US" sz="1200" dirty="0" smtClean="0">
                <a:solidFill>
                  <a:schemeClr val="tx1"/>
                </a:solidFill>
                <a:ea typeface="ＭＳ Ｐゴシック" pitchFamily="34" charset="-128"/>
              </a:rPr>
              <a:t>knowledge</a:t>
            </a:r>
            <a:r>
              <a:rPr lang="en-US" sz="1200" dirty="0">
                <a:solidFill>
                  <a:schemeClr val="tx1"/>
                </a:solidFill>
                <a:ea typeface="ＭＳ Ｐゴシック" pitchFamily="34" charset="-128"/>
              </a:rPr>
              <a:t>, skills, mindsets, </a:t>
            </a:r>
            <a:r>
              <a:rPr lang="en-US" sz="1200" dirty="0" smtClean="0">
                <a:solidFill>
                  <a:schemeClr val="tx1"/>
                </a:solidFill>
                <a:ea typeface="ＭＳ Ｐゴシック" pitchFamily="34" charset="-128"/>
              </a:rPr>
              <a:t>beliefs </a:t>
            </a:r>
            <a:r>
              <a:rPr lang="en-US" sz="1200" dirty="0">
                <a:solidFill>
                  <a:schemeClr val="tx1"/>
                </a:solidFill>
                <a:ea typeface="ＭＳ Ｐゴシック" pitchFamily="34" charset="-128"/>
              </a:rPr>
              <a:t>(</a:t>
            </a:r>
            <a:r>
              <a:rPr lang="en-US" sz="1200" dirty="0" smtClean="0">
                <a:solidFill>
                  <a:schemeClr val="tx1"/>
                </a:solidFill>
                <a:ea typeface="ＭＳ Ｐゴシック" pitchFamily="34" charset="-128"/>
              </a:rPr>
              <a:t>K,S,M,B</a:t>
            </a:r>
            <a:r>
              <a:rPr lang="en-US" sz="1200" dirty="0">
                <a:solidFill>
                  <a:schemeClr val="tx1"/>
                </a:solidFill>
                <a:ea typeface="ＭＳ Ｐゴシック" pitchFamily="34" charset="-128"/>
              </a:rPr>
              <a:t>) </a:t>
            </a:r>
            <a:r>
              <a:rPr lang="en-US" sz="1200" dirty="0" smtClean="0">
                <a:solidFill>
                  <a:schemeClr val="tx1"/>
                </a:solidFill>
                <a:ea typeface="ＭＳ Ｐゴシック" pitchFamily="34" charset="-128"/>
              </a:rPr>
              <a:t>alumni </a:t>
            </a:r>
            <a:r>
              <a:rPr lang="en-US" sz="1200" dirty="0">
                <a:solidFill>
                  <a:schemeClr val="tx1"/>
                </a:solidFill>
                <a:ea typeface="ＭＳ Ｐゴシック" pitchFamily="34" charset="-128"/>
              </a:rPr>
              <a:t>need in order to create long-term </a:t>
            </a:r>
            <a:r>
              <a:rPr lang="en-US" sz="1200" dirty="0" smtClean="0">
                <a:solidFill>
                  <a:schemeClr val="tx1"/>
                </a:solidFill>
                <a:ea typeface="ＭＳ Ｐゴシック" pitchFamily="34" charset="-128"/>
              </a:rPr>
              <a:t>change</a:t>
            </a:r>
          </a:p>
          <a:p>
            <a:pPr marL="365760" lvl="1" indent="-182880">
              <a:spcBef>
                <a:spcPts val="700"/>
              </a:spcBef>
              <a:spcAft>
                <a:spcPts val="20"/>
              </a:spcAft>
              <a:buClr>
                <a:schemeClr val="bg1">
                  <a:lumMod val="65000"/>
                </a:schemeClr>
              </a:buClr>
              <a:buFont typeface="Lucida Grande"/>
              <a:buChar char="−"/>
              <a:defRPr/>
            </a:pPr>
            <a:r>
              <a:rPr lang="en-US" sz="1200" dirty="0" smtClean="0">
                <a:solidFill>
                  <a:schemeClr val="tx1"/>
                </a:solidFill>
                <a:ea typeface="ＭＳ Ｐゴシック" pitchFamily="34" charset="-128"/>
              </a:rPr>
              <a:t>Identify and develop partnerships that can benefit your alumni</a:t>
            </a:r>
            <a:endParaRPr lang="en-US" sz="1200" dirty="0">
              <a:solidFill>
                <a:schemeClr val="tx1"/>
              </a:solidFill>
              <a:ea typeface="ＭＳ Ｐゴシック" pitchFamily="34" charset="-128"/>
            </a:endParaRPr>
          </a:p>
          <a:p>
            <a:pPr marL="365760" lvl="1" indent="-182880">
              <a:spcBef>
                <a:spcPts val="700"/>
              </a:spcBef>
              <a:spcAft>
                <a:spcPts val="20"/>
              </a:spcAft>
              <a:buClr>
                <a:schemeClr val="bg1">
                  <a:lumMod val="65000"/>
                </a:schemeClr>
              </a:buClr>
              <a:buFont typeface="Lucida Grande"/>
              <a:buChar char="−"/>
              <a:defRPr/>
            </a:pPr>
            <a:r>
              <a:rPr lang="en-US" sz="1200" dirty="0">
                <a:solidFill>
                  <a:schemeClr val="tx1"/>
                </a:solidFill>
                <a:ea typeface="ＭＳ Ｐゴシック" pitchFamily="34" charset="-128"/>
              </a:rPr>
              <a:t>Support leadership development of current participants and prepare them for their transition to alumni and work toward achieving long-term </a:t>
            </a:r>
            <a:r>
              <a:rPr lang="en-US" sz="1200" dirty="0" smtClean="0">
                <a:solidFill>
                  <a:schemeClr val="tx1"/>
                </a:solidFill>
                <a:ea typeface="ＭＳ Ｐゴシック" pitchFamily="34" charset="-128"/>
              </a:rPr>
              <a:t>change</a:t>
            </a:r>
          </a:p>
          <a:p>
            <a:pPr marL="365760" lvl="1" indent="-182880">
              <a:spcBef>
                <a:spcPts val="700"/>
              </a:spcBef>
              <a:spcAft>
                <a:spcPts val="20"/>
              </a:spcAft>
              <a:buClr>
                <a:schemeClr val="bg1">
                  <a:lumMod val="65000"/>
                </a:schemeClr>
              </a:buClr>
              <a:buFont typeface="Lucida Grande"/>
              <a:buChar char="−"/>
              <a:defRPr/>
            </a:pPr>
            <a:r>
              <a:rPr lang="en-US" sz="1200" dirty="0" smtClean="0">
                <a:solidFill>
                  <a:schemeClr val="tx1"/>
                </a:solidFill>
                <a:ea typeface="ＭＳ Ｐゴシック" pitchFamily="34" charset="-128"/>
              </a:rPr>
              <a:t>Develop </a:t>
            </a:r>
            <a:r>
              <a:rPr lang="en-US" sz="1200" dirty="0">
                <a:solidFill>
                  <a:schemeClr val="tx1"/>
                </a:solidFill>
                <a:ea typeface="ＭＳ Ｐゴシック" pitchFamily="34" charset="-128"/>
              </a:rPr>
              <a:t>relationships, programming, and experiences that will help alumni develop the necessary K,S,M,B to achieve the alumni vision resulting in significant long-term </a:t>
            </a:r>
            <a:r>
              <a:rPr lang="en-US" sz="1200" dirty="0" smtClean="0">
                <a:solidFill>
                  <a:schemeClr val="tx1"/>
                </a:solidFill>
                <a:ea typeface="ＭＳ Ｐゴシック" pitchFamily="34" charset="-128"/>
              </a:rPr>
              <a:t>change</a:t>
            </a:r>
            <a:endParaRPr lang="en-US" sz="500" dirty="0">
              <a:solidFill>
                <a:schemeClr val="tx1"/>
              </a:solidFill>
              <a:ea typeface="ＭＳ Ｐゴシック" pitchFamily="34" charset="-128"/>
            </a:endParaRPr>
          </a:p>
          <a:p>
            <a:pPr marL="182880" indent="-182880">
              <a:spcBef>
                <a:spcPts val="700"/>
              </a:spcBef>
              <a:spcAft>
                <a:spcPts val="20"/>
              </a:spcAft>
              <a:buClr>
                <a:schemeClr val="accent1"/>
              </a:buClr>
              <a:buFont typeface="Arial"/>
              <a:buChar char="•"/>
              <a:defRPr/>
            </a:pPr>
            <a:r>
              <a:rPr lang="en-US" sz="1350" b="1" i="1" dirty="0">
                <a:solidFill>
                  <a:schemeClr val="tx1"/>
                </a:solidFill>
                <a:ea typeface="ＭＳ Ｐゴシック" pitchFamily="34" charset="-128"/>
                <a:cs typeface="ＭＳ Ｐゴシック" charset="-128"/>
              </a:rPr>
              <a:t>Active Alumni:</a:t>
            </a:r>
          </a:p>
          <a:p>
            <a:pPr marL="365760" lvl="1" indent="-182880">
              <a:spcBef>
                <a:spcPts val="700"/>
              </a:spcBef>
              <a:spcAft>
                <a:spcPts val="20"/>
              </a:spcAft>
              <a:buClr>
                <a:schemeClr val="bg1">
                  <a:lumMod val="65000"/>
                </a:schemeClr>
              </a:buClr>
              <a:buFont typeface="Lucida Grande"/>
              <a:buChar char="−"/>
              <a:defRPr/>
            </a:pPr>
            <a:r>
              <a:rPr lang="en-US" sz="1200" dirty="0" smtClean="0">
                <a:solidFill>
                  <a:schemeClr val="tx1"/>
                </a:solidFill>
                <a:ea typeface="ＭＳ Ｐゴシック" pitchFamily="34" charset="-128"/>
              </a:rPr>
              <a:t>Foster an </a:t>
            </a:r>
            <a:r>
              <a:rPr lang="en-US" sz="1200" dirty="0">
                <a:solidFill>
                  <a:schemeClr val="tx1"/>
                </a:solidFill>
                <a:ea typeface="ＭＳ Ｐゴシック" pitchFamily="34" charset="-128"/>
              </a:rPr>
              <a:t>alumni community that maximizes individual and collective impact</a:t>
            </a:r>
          </a:p>
          <a:p>
            <a:pPr marL="365760" lvl="1" indent="-182880">
              <a:spcBef>
                <a:spcPts val="700"/>
              </a:spcBef>
              <a:spcAft>
                <a:spcPts val="20"/>
              </a:spcAft>
              <a:buClr>
                <a:schemeClr val="bg1">
                  <a:lumMod val="65000"/>
                </a:schemeClr>
              </a:buClr>
              <a:buFont typeface="Lucida Grande"/>
              <a:buChar char="−"/>
              <a:defRPr/>
            </a:pPr>
            <a:r>
              <a:rPr lang="en-US" sz="1200" dirty="0">
                <a:solidFill>
                  <a:schemeClr val="tx1"/>
                </a:solidFill>
                <a:ea typeface="ＭＳ Ｐゴシック" pitchFamily="34" charset="-128"/>
              </a:rPr>
              <a:t>Support alumni pursuit of pathways identified as critical to achieving significant change</a:t>
            </a:r>
          </a:p>
          <a:p>
            <a:pPr marL="365760" lvl="1" indent="-182880">
              <a:spcBef>
                <a:spcPts val="700"/>
              </a:spcBef>
              <a:spcAft>
                <a:spcPts val="20"/>
              </a:spcAft>
              <a:buClr>
                <a:schemeClr val="bg1">
                  <a:lumMod val="65000"/>
                </a:schemeClr>
              </a:buClr>
              <a:buFont typeface="Lucida Grande"/>
              <a:buChar char="−"/>
              <a:defRPr/>
            </a:pPr>
            <a:r>
              <a:rPr lang="en-US" sz="1200" dirty="0">
                <a:solidFill>
                  <a:schemeClr val="tx1"/>
                </a:solidFill>
                <a:ea typeface="ＭＳ Ｐゴシック" pitchFamily="34" charset="-128"/>
              </a:rPr>
              <a:t>Set goals and measures of success that will be used to assess alumni impact </a:t>
            </a:r>
          </a:p>
        </p:txBody>
      </p:sp>
      <p:sp>
        <p:nvSpPr>
          <p:cNvPr id="62469" name="Slide Number Placeholder 6"/>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fld id="{E1CA61C5-C007-4D6C-9659-A886DAEA8C1E}" type="slidenum">
              <a:rPr lang="en-US" altLang="en-US" sz="1000" smtClean="0">
                <a:solidFill>
                  <a:srgbClr val="FFFFFF"/>
                </a:solidFill>
                <a:ea typeface="ヒラギノ角ゴ Pro W3"/>
                <a:cs typeface="ヒラギノ角ゴ Pro W3"/>
              </a:rPr>
              <a:pPr eaLnBrk="1" hangingPunct="1"/>
              <a:t>21</a:t>
            </a:fld>
            <a:endParaRPr lang="en-US" altLang="en-US" sz="1000" smtClean="0">
              <a:solidFill>
                <a:srgbClr val="FFFFFF"/>
              </a:solidFill>
              <a:ea typeface="ヒラギノ角ゴ Pro W3"/>
              <a:cs typeface="ヒラギノ角ゴ Pro W3"/>
            </a:endParaRPr>
          </a:p>
        </p:txBody>
      </p:sp>
      <p:sp>
        <p:nvSpPr>
          <p:cNvPr id="10" name="Rectangle 9"/>
          <p:cNvSpPr/>
          <p:nvPr/>
        </p:nvSpPr>
        <p:spPr bwMode="auto">
          <a:xfrm>
            <a:off x="228600" y="838200"/>
            <a:ext cx="8763000" cy="1524000"/>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600" b="0" i="0" u="sng" strike="noStrike" kern="0" cap="none" spc="0" normalizeH="0" baseline="0" noProof="0" smtClean="0">
              <a:ln>
                <a:noFill/>
              </a:ln>
              <a:solidFill>
                <a:srgbClr val="000000"/>
              </a:solidFill>
              <a:effectLst/>
              <a:uLnTx/>
              <a:uFillTx/>
            </a:endParaRPr>
          </a:p>
        </p:txBody>
      </p:sp>
      <p:sp>
        <p:nvSpPr>
          <p:cNvPr id="11" name="Content Placeholder 3"/>
          <p:cNvSpPr>
            <a:spLocks noGrp="1"/>
          </p:cNvSpPr>
          <p:nvPr>
            <p:ph sz="half" idx="2"/>
          </p:nvPr>
        </p:nvSpPr>
        <p:spPr>
          <a:xfrm>
            <a:off x="342899" y="838200"/>
            <a:ext cx="8534401" cy="1524000"/>
          </a:xfrm>
        </p:spPr>
        <p:txBody>
          <a:bodyPr/>
          <a:lstStyle/>
          <a:p>
            <a:pPr marL="0" indent="0">
              <a:buNone/>
              <a:defRPr/>
            </a:pPr>
            <a:r>
              <a:rPr lang="en-US" sz="1400" b="1" dirty="0" smtClean="0">
                <a:solidFill>
                  <a:schemeClr val="accent1"/>
                </a:solidFill>
              </a:rPr>
              <a:t>When should we add alumni staff?</a:t>
            </a:r>
          </a:p>
          <a:p>
            <a:pPr>
              <a:defRPr/>
            </a:pPr>
            <a:r>
              <a:rPr lang="en-US" sz="1200" dirty="0" smtClean="0">
                <a:solidFill>
                  <a:schemeClr val="tx1"/>
                </a:solidFill>
              </a:rPr>
              <a:t>If resources allow, adding alumni staffing </a:t>
            </a:r>
            <a:r>
              <a:rPr lang="en-US" sz="1200" b="1" dirty="0" smtClean="0">
                <a:solidFill>
                  <a:schemeClr val="tx1"/>
                </a:solidFill>
              </a:rPr>
              <a:t>½ way or ¾ of the way through the first year of the program </a:t>
            </a:r>
            <a:r>
              <a:rPr lang="en-US" sz="1200" dirty="0" smtClean="0">
                <a:solidFill>
                  <a:schemeClr val="tx1"/>
                </a:solidFill>
              </a:rPr>
              <a:t>helps the team to maximize the summer between participants’ first and second year for leadership development opportunities</a:t>
            </a:r>
          </a:p>
          <a:p>
            <a:pPr marL="0" indent="0">
              <a:buNone/>
              <a:defRPr/>
            </a:pPr>
            <a:endParaRPr lang="en-US" sz="600" dirty="0" smtClean="0">
              <a:solidFill>
                <a:schemeClr val="tx1"/>
              </a:solidFill>
            </a:endParaRPr>
          </a:p>
          <a:p>
            <a:pPr>
              <a:defRPr/>
            </a:pPr>
            <a:r>
              <a:rPr lang="en-US" sz="1200" dirty="0" smtClean="0">
                <a:solidFill>
                  <a:schemeClr val="tx1"/>
                </a:solidFill>
              </a:rPr>
              <a:t>When resources don’t allow programs to hire alumni staff in the first year, responsibilities often fall to the Head of Training, Head of Development, or the CEO. However, it’s often a struggle for staff </a:t>
            </a:r>
            <a:r>
              <a:rPr lang="en-US" sz="1200" dirty="0">
                <a:solidFill>
                  <a:schemeClr val="tx1"/>
                </a:solidFill>
              </a:rPr>
              <a:t>to balance </a:t>
            </a:r>
            <a:r>
              <a:rPr lang="en-US" sz="1200" dirty="0" smtClean="0">
                <a:solidFill>
                  <a:schemeClr val="tx1"/>
                </a:solidFill>
              </a:rPr>
              <a:t>priorities: this staffing scenario works best there are </a:t>
            </a:r>
            <a:r>
              <a:rPr lang="en-US" sz="1200" dirty="0">
                <a:solidFill>
                  <a:schemeClr val="tx1"/>
                </a:solidFill>
              </a:rPr>
              <a:t>clear benchmarks </a:t>
            </a:r>
            <a:r>
              <a:rPr lang="en-US" sz="1200" dirty="0" smtClean="0">
                <a:solidFill>
                  <a:schemeClr val="tx1"/>
                </a:solidFill>
              </a:rPr>
              <a:t>in place to </a:t>
            </a:r>
            <a:r>
              <a:rPr lang="en-US" sz="1200" dirty="0">
                <a:solidFill>
                  <a:schemeClr val="tx1"/>
                </a:solidFill>
              </a:rPr>
              <a:t>build </a:t>
            </a:r>
            <a:r>
              <a:rPr lang="en-US" sz="1200" dirty="0" smtClean="0">
                <a:solidFill>
                  <a:schemeClr val="tx1"/>
                </a:solidFill>
              </a:rPr>
              <a:t>accountability</a:t>
            </a:r>
          </a:p>
        </p:txBody>
      </p:sp>
    </p:spTree>
    <p:extLst>
      <p:ext uri="{BB962C8B-B14F-4D97-AF65-F5344CB8AC3E}">
        <p14:creationId xmlns:p14="http://schemas.microsoft.com/office/powerpoint/2010/main" val="88336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xEl>
                                              <p:pRg st="9" end="9"/>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build="p"/>
      <p:bldP spid="10" grpId="0" animBg="1"/>
      <p:bldP spid="11"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263" y="76200"/>
            <a:ext cx="8497887" cy="981075"/>
          </a:xfrm>
        </p:spPr>
        <p:txBody>
          <a:bodyPr/>
          <a:lstStyle/>
          <a:p>
            <a:r>
              <a:rPr lang="en-US" dirty="0" smtClean="0"/>
              <a:t>Exercise #3: </a:t>
            </a:r>
            <a:br>
              <a:rPr lang="en-US" dirty="0" smtClean="0"/>
            </a:br>
            <a:r>
              <a:rPr lang="en-US" dirty="0" smtClean="0"/>
              <a:t>Training, Support, and Alumni Staffing</a:t>
            </a:r>
            <a:endParaRPr lang="en-US" dirty="0"/>
          </a:p>
        </p:txBody>
      </p:sp>
      <p:sp>
        <p:nvSpPr>
          <p:cNvPr id="3" name="Content Placeholder 2"/>
          <p:cNvSpPr>
            <a:spLocks noGrp="1"/>
          </p:cNvSpPr>
          <p:nvPr>
            <p:ph idx="1"/>
          </p:nvPr>
        </p:nvSpPr>
        <p:spPr>
          <a:xfrm>
            <a:off x="322263" y="1417637"/>
            <a:ext cx="8593137" cy="4525963"/>
          </a:xfrm>
        </p:spPr>
        <p:txBody>
          <a:bodyPr/>
          <a:lstStyle/>
          <a:p>
            <a:pPr marL="44450" indent="0">
              <a:lnSpc>
                <a:spcPct val="100000"/>
              </a:lnSpc>
              <a:buNone/>
            </a:pPr>
            <a:endParaRPr lang="en-US" sz="2000" dirty="0">
              <a:solidFill>
                <a:schemeClr val="tx1"/>
              </a:solidFill>
            </a:endParaRPr>
          </a:p>
          <a:p>
            <a:pPr marL="44450" indent="0">
              <a:lnSpc>
                <a:spcPct val="100000"/>
              </a:lnSpc>
              <a:buNone/>
            </a:pPr>
            <a:r>
              <a:rPr lang="en-US" sz="1800" b="1" dirty="0" smtClean="0">
                <a:solidFill>
                  <a:schemeClr val="tx1"/>
                </a:solidFill>
              </a:rPr>
              <a:t>Purpose: </a:t>
            </a:r>
            <a:r>
              <a:rPr lang="en-US" sz="1800" dirty="0" smtClean="0">
                <a:solidFill>
                  <a:schemeClr val="tx1"/>
                </a:solidFill>
              </a:rPr>
              <a:t>Think through your participant goals, institute plans, support strategy, and alumni strategy. What staff will you need to plan and execute institute?  Assume a tutor to participant ratio </a:t>
            </a:r>
            <a:r>
              <a:rPr lang="en-US" sz="1800" i="1" dirty="0" smtClean="0">
                <a:solidFill>
                  <a:schemeClr val="tx1"/>
                </a:solidFill>
              </a:rPr>
              <a:t>(note: a ratio of 1:15-20 is common across the network; 1:20-25 is recommended in low resource contexts</a:t>
            </a:r>
            <a:r>
              <a:rPr lang="en-US" sz="1800" dirty="0" smtClean="0">
                <a:solidFill>
                  <a:schemeClr val="tx1"/>
                </a:solidFill>
              </a:rPr>
              <a:t>). How many tutors will you need in Year 1, 2, and 3? Consider the following questions as you think about Training, Support, and Alumni staffing and create your staffing headcount in this area of work:</a:t>
            </a:r>
          </a:p>
          <a:p>
            <a:pPr marL="44450" indent="0">
              <a:lnSpc>
                <a:spcPct val="100000"/>
              </a:lnSpc>
              <a:buNone/>
            </a:pPr>
            <a:endParaRPr lang="en-US" sz="1800" b="1" dirty="0" smtClean="0">
              <a:solidFill>
                <a:schemeClr val="tx1"/>
              </a:solidFill>
            </a:endParaRPr>
          </a:p>
          <a:p>
            <a:pPr marL="44450" indent="0">
              <a:lnSpc>
                <a:spcPct val="100000"/>
              </a:lnSpc>
              <a:buNone/>
            </a:pPr>
            <a:r>
              <a:rPr lang="en-US" sz="1800" b="1" dirty="0" smtClean="0">
                <a:solidFill>
                  <a:schemeClr val="tx1"/>
                </a:solidFill>
              </a:rPr>
              <a:t>Reflection questions:</a:t>
            </a:r>
          </a:p>
          <a:p>
            <a:pPr marL="330200" indent="-285750">
              <a:lnSpc>
                <a:spcPct val="100000"/>
              </a:lnSpc>
            </a:pPr>
            <a:r>
              <a:rPr lang="en-US" sz="1800" i="1" dirty="0" smtClean="0">
                <a:solidFill>
                  <a:schemeClr val="tx1"/>
                </a:solidFill>
              </a:rPr>
              <a:t>What geographical needs might influence your support staffing?</a:t>
            </a:r>
          </a:p>
          <a:p>
            <a:pPr marL="330200" indent="-285750">
              <a:lnSpc>
                <a:spcPct val="100000"/>
              </a:lnSpc>
            </a:pPr>
            <a:r>
              <a:rPr lang="en-US" sz="1800" i="1" dirty="0" smtClean="0">
                <a:solidFill>
                  <a:schemeClr val="tx1"/>
                </a:solidFill>
              </a:rPr>
              <a:t>How much capacity will you invest in designing curriculum and impact evaluation?</a:t>
            </a:r>
          </a:p>
          <a:p>
            <a:pPr marL="330200" indent="-285750">
              <a:lnSpc>
                <a:spcPct val="100000"/>
              </a:lnSpc>
            </a:pPr>
            <a:r>
              <a:rPr lang="en-US" sz="1800" i="1" dirty="0" smtClean="0">
                <a:solidFill>
                  <a:schemeClr val="tx1"/>
                </a:solidFill>
              </a:rPr>
              <a:t>When will you add a part time or full time alumni position? </a:t>
            </a:r>
          </a:p>
          <a:p>
            <a:pPr marL="330200" indent="-285750">
              <a:lnSpc>
                <a:spcPct val="100000"/>
              </a:lnSpc>
            </a:pPr>
            <a:r>
              <a:rPr lang="en-US" sz="1800" i="1" dirty="0" smtClean="0">
                <a:solidFill>
                  <a:schemeClr val="tx1"/>
                </a:solidFill>
              </a:rPr>
              <a:t>Will you need/want to have a university partner and how will this affect your staff needs? </a:t>
            </a:r>
          </a:p>
          <a:p>
            <a:pPr marL="330200" indent="-285750">
              <a:lnSpc>
                <a:spcPct val="100000"/>
              </a:lnSpc>
            </a:pPr>
            <a:endParaRPr lang="en-US" sz="1800" i="1" dirty="0"/>
          </a:p>
          <a:p>
            <a:pPr marL="387350" indent="-342900">
              <a:lnSpc>
                <a:spcPct val="100000"/>
              </a:lnSpc>
            </a:pPr>
            <a:endParaRPr lang="en-US" sz="20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584633">
            <a:off x="6056220" y="569820"/>
            <a:ext cx="1201073" cy="1201073"/>
          </a:xfrm>
          <a:prstGeom prst="rect">
            <a:avLst/>
          </a:prstGeom>
        </p:spPr>
      </p:pic>
    </p:spTree>
    <p:extLst>
      <p:ext uri="{BB962C8B-B14F-4D97-AF65-F5344CB8AC3E}">
        <p14:creationId xmlns:p14="http://schemas.microsoft.com/office/powerpoint/2010/main" val="15349988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bwMode="auto">
          <a:xfrm>
            <a:off x="4771902" y="2546499"/>
            <a:ext cx="4247408" cy="1153725"/>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en-US" sz="1600" u="sng">
              <a:solidFill>
                <a:srgbClr val="000000"/>
              </a:solidFill>
            </a:endParaRPr>
          </a:p>
        </p:txBody>
      </p:sp>
      <p:sp>
        <p:nvSpPr>
          <p:cNvPr id="25" name="Pentagon 24"/>
          <p:cNvSpPr/>
          <p:nvPr/>
        </p:nvSpPr>
        <p:spPr bwMode="auto">
          <a:xfrm>
            <a:off x="304800" y="2590800"/>
            <a:ext cx="4267200" cy="838200"/>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85750" indent="-285750">
              <a:buFont typeface="Arial" panose="020B0604020202020204" pitchFamily="34" charset="0"/>
              <a:buChar char="•"/>
            </a:pPr>
            <a:endParaRPr lang="en-US" sz="1600" dirty="0" smtClean="0">
              <a:solidFill>
                <a:srgbClr val="000000"/>
              </a:solidFill>
            </a:endParaRPr>
          </a:p>
        </p:txBody>
      </p:sp>
      <p:sp>
        <p:nvSpPr>
          <p:cNvPr id="2" name="Title 1"/>
          <p:cNvSpPr>
            <a:spLocks noGrp="1"/>
          </p:cNvSpPr>
          <p:nvPr>
            <p:ph type="title"/>
          </p:nvPr>
        </p:nvSpPr>
        <p:spPr>
          <a:xfrm>
            <a:off x="322263" y="0"/>
            <a:ext cx="8497887" cy="981075"/>
          </a:xfrm>
        </p:spPr>
        <p:txBody>
          <a:bodyPr/>
          <a:lstStyle/>
          <a:p>
            <a:r>
              <a:rPr lang="en-US" dirty="0"/>
              <a:t>Staffing choices: Public sector partnership and placement </a:t>
            </a:r>
            <a:r>
              <a:rPr lang="en-US" dirty="0" smtClean="0"/>
              <a:t>(</a:t>
            </a:r>
            <a:r>
              <a:rPr lang="en-US" dirty="0"/>
              <a:t>Public/Private Support</a:t>
            </a:r>
            <a:r>
              <a:rPr lang="en-US" dirty="0" smtClean="0"/>
              <a:t>) (I/III)</a:t>
            </a:r>
            <a:endParaRPr lang="en-US" dirty="0"/>
          </a:p>
        </p:txBody>
      </p:sp>
      <p:sp>
        <p:nvSpPr>
          <p:cNvPr id="7" name="Pentagon 6"/>
          <p:cNvSpPr/>
          <p:nvPr/>
        </p:nvSpPr>
        <p:spPr bwMode="auto">
          <a:xfrm>
            <a:off x="304801" y="1524000"/>
            <a:ext cx="4267200" cy="838200"/>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85750" indent="-285750">
              <a:buFont typeface="Arial" panose="020B0604020202020204" pitchFamily="34" charset="0"/>
              <a:buChar char="•"/>
            </a:pPr>
            <a:r>
              <a:rPr lang="en-US" sz="1600" dirty="0" smtClean="0">
                <a:solidFill>
                  <a:srgbClr val="000000"/>
                </a:solidFill>
              </a:rPr>
              <a:t>What is involved in the </a:t>
            </a:r>
            <a:r>
              <a:rPr lang="en-US" sz="1600" b="1" dirty="0" smtClean="0">
                <a:solidFill>
                  <a:srgbClr val="000000"/>
                </a:solidFill>
              </a:rPr>
              <a:t>public sector </a:t>
            </a:r>
          </a:p>
          <a:p>
            <a:r>
              <a:rPr lang="en-US" sz="1600" b="1" dirty="0">
                <a:solidFill>
                  <a:srgbClr val="000000"/>
                </a:solidFill>
              </a:rPr>
              <a:t> </a:t>
            </a:r>
            <a:r>
              <a:rPr lang="en-US" sz="1600" b="1" dirty="0" smtClean="0">
                <a:solidFill>
                  <a:srgbClr val="000000"/>
                </a:solidFill>
              </a:rPr>
              <a:t>    partnership and placement </a:t>
            </a:r>
            <a:r>
              <a:rPr lang="en-US" sz="1600" dirty="0" smtClean="0">
                <a:solidFill>
                  <a:srgbClr val="000000"/>
                </a:solidFill>
              </a:rPr>
              <a:t>role?</a:t>
            </a:r>
          </a:p>
        </p:txBody>
      </p:sp>
      <p:sp>
        <p:nvSpPr>
          <p:cNvPr id="10" name="Rectangle 9"/>
          <p:cNvSpPr/>
          <p:nvPr/>
        </p:nvSpPr>
        <p:spPr bwMode="auto">
          <a:xfrm>
            <a:off x="324592" y="1066800"/>
            <a:ext cx="4247408" cy="381000"/>
          </a:xfrm>
          <a:prstGeom prst="rect">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1600" b="1" u="sng" dirty="0">
                <a:solidFill>
                  <a:srgbClr val="000000"/>
                </a:solidFill>
              </a:rPr>
              <a:t>Key Questions</a:t>
            </a:r>
          </a:p>
        </p:txBody>
      </p:sp>
      <p:sp>
        <p:nvSpPr>
          <p:cNvPr id="11" name="Rectangle 10"/>
          <p:cNvSpPr/>
          <p:nvPr/>
        </p:nvSpPr>
        <p:spPr bwMode="auto">
          <a:xfrm>
            <a:off x="4771901" y="1066800"/>
            <a:ext cx="4247408" cy="381000"/>
          </a:xfrm>
          <a:prstGeom prst="rect">
            <a:avLst/>
          </a:prstGeom>
          <a:solidFill>
            <a:schemeClr val="accent5">
              <a:lumMod val="60000"/>
              <a:lumOff val="4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1600" b="1" u="sng" dirty="0">
                <a:solidFill>
                  <a:srgbClr val="000000"/>
                </a:solidFill>
              </a:rPr>
              <a:t>Network Trends</a:t>
            </a:r>
          </a:p>
        </p:txBody>
      </p:sp>
      <p:grpSp>
        <p:nvGrpSpPr>
          <p:cNvPr id="12" name="Group 11"/>
          <p:cNvGrpSpPr/>
          <p:nvPr/>
        </p:nvGrpSpPr>
        <p:grpSpPr>
          <a:xfrm>
            <a:off x="4744192" y="1524000"/>
            <a:ext cx="4275118" cy="938720"/>
            <a:chOff x="4744192" y="1524000"/>
            <a:chExt cx="4275118" cy="938720"/>
          </a:xfrm>
        </p:grpSpPr>
        <p:sp>
          <p:nvSpPr>
            <p:cNvPr id="21" name="Rectangle 20"/>
            <p:cNvSpPr/>
            <p:nvPr/>
          </p:nvSpPr>
          <p:spPr bwMode="auto">
            <a:xfrm>
              <a:off x="4771902" y="1524000"/>
              <a:ext cx="4247408" cy="938720"/>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en-US" sz="1600" u="sng">
                <a:solidFill>
                  <a:srgbClr val="000000"/>
                </a:solidFill>
              </a:endParaRPr>
            </a:p>
          </p:txBody>
        </p:sp>
        <p:sp>
          <p:nvSpPr>
            <p:cNvPr id="27" name="Rectangle 26"/>
            <p:cNvSpPr/>
            <p:nvPr/>
          </p:nvSpPr>
          <p:spPr>
            <a:xfrm>
              <a:off x="4744192" y="1524000"/>
              <a:ext cx="4247408" cy="938719"/>
            </a:xfrm>
            <a:prstGeom prst="rect">
              <a:avLst/>
            </a:prstGeom>
          </p:spPr>
          <p:txBody>
            <a:bodyPr wrap="square">
              <a:spAutoFit/>
            </a:bodyPr>
            <a:lstStyle/>
            <a:p>
              <a:r>
                <a:rPr lang="en-US" sz="1100" dirty="0" smtClean="0">
                  <a:solidFill>
                    <a:srgbClr val="000000"/>
                  </a:solidFill>
                </a:rPr>
                <a:t>The result of this complex, multifaceted work ensures your participants have jobs at the start of the school year. </a:t>
              </a:r>
              <a:r>
                <a:rPr lang="en-US" sz="1100" dirty="0" smtClean="0"/>
                <a:t>The role</a:t>
              </a:r>
              <a:r>
                <a:rPr lang="en-US" altLang="en-US" sz="1100" dirty="0" smtClean="0"/>
                <a:t> </a:t>
              </a:r>
              <a:r>
                <a:rPr lang="en-US" altLang="en-US" sz="1100" dirty="0"/>
                <a:t>involves </a:t>
              </a:r>
              <a:r>
                <a:rPr lang="en-US" altLang="en-US" sz="1100" b="1" dirty="0"/>
                <a:t>policy work </a:t>
              </a:r>
              <a:r>
                <a:rPr lang="en-US" altLang="en-US" sz="1100" dirty="0"/>
                <a:t>to identify a legal pathway to placement, securing </a:t>
              </a:r>
              <a:r>
                <a:rPr lang="en-US" altLang="en-US" sz="1100" b="1" dirty="0"/>
                <a:t>district-level agreements with placement partners</a:t>
              </a:r>
              <a:r>
                <a:rPr lang="en-US" altLang="en-US" sz="1100" dirty="0"/>
                <a:t>, and securing </a:t>
              </a:r>
              <a:r>
                <a:rPr lang="en-US" altLang="en-US" sz="1100" b="1" dirty="0"/>
                <a:t>full-time teaching placements </a:t>
              </a:r>
              <a:r>
                <a:rPr lang="en-US" altLang="en-US" sz="1100" dirty="0"/>
                <a:t>for each participant</a:t>
              </a:r>
              <a:r>
                <a:rPr lang="en-US" altLang="en-US" sz="1100" dirty="0" smtClean="0"/>
                <a:t>.</a:t>
              </a:r>
            </a:p>
          </p:txBody>
        </p:sp>
      </p:grpSp>
      <p:sp>
        <p:nvSpPr>
          <p:cNvPr id="3" name="Rectangle 2"/>
          <p:cNvSpPr/>
          <p:nvPr/>
        </p:nvSpPr>
        <p:spPr>
          <a:xfrm>
            <a:off x="304800" y="2438400"/>
            <a:ext cx="4572000" cy="830997"/>
          </a:xfrm>
          <a:prstGeom prst="rect">
            <a:avLst/>
          </a:prstGeom>
        </p:spPr>
        <p:txBody>
          <a:bodyPr>
            <a:spAutoFit/>
          </a:bodyPr>
          <a:lstStyle/>
          <a:p>
            <a:endParaRPr lang="en-US" sz="1600" dirty="0">
              <a:solidFill>
                <a:srgbClr val="000000"/>
              </a:solidFill>
            </a:endParaRPr>
          </a:p>
          <a:p>
            <a:pPr marL="285750" indent="-285750">
              <a:buFont typeface="Arial" panose="020B0604020202020204" pitchFamily="34" charset="0"/>
              <a:buChar char="•"/>
            </a:pPr>
            <a:r>
              <a:rPr lang="en-US" sz="1600" dirty="0">
                <a:solidFill>
                  <a:srgbClr val="000000"/>
                </a:solidFill>
              </a:rPr>
              <a:t>Who should be responsible for this work</a:t>
            </a:r>
          </a:p>
          <a:p>
            <a:r>
              <a:rPr lang="en-US" sz="1600" dirty="0">
                <a:solidFill>
                  <a:srgbClr val="000000"/>
                </a:solidFill>
              </a:rPr>
              <a:t>     in our organization?</a:t>
            </a:r>
          </a:p>
        </p:txBody>
      </p:sp>
      <p:sp>
        <p:nvSpPr>
          <p:cNvPr id="5" name="Rectangle 4"/>
          <p:cNvSpPr/>
          <p:nvPr/>
        </p:nvSpPr>
        <p:spPr>
          <a:xfrm>
            <a:off x="4772890" y="2560329"/>
            <a:ext cx="4294910" cy="1107996"/>
          </a:xfrm>
          <a:prstGeom prst="rect">
            <a:avLst/>
          </a:prstGeom>
        </p:spPr>
        <p:txBody>
          <a:bodyPr wrap="square">
            <a:spAutoFit/>
          </a:bodyPr>
          <a:lstStyle/>
          <a:p>
            <a:r>
              <a:rPr lang="en-US" altLang="en-US" sz="1100" dirty="0"/>
              <a:t>Your program’s </a:t>
            </a:r>
            <a:r>
              <a:rPr lang="en-US" altLang="en-US" sz="1100" b="1" dirty="0"/>
              <a:t>placement context should drive your staffing choices</a:t>
            </a:r>
            <a:r>
              <a:rPr lang="en-US" altLang="en-US" sz="1100" dirty="0"/>
              <a:t>: organizations with complex  legal pathways to </a:t>
            </a:r>
            <a:r>
              <a:rPr lang="en-US" altLang="en-US" sz="1100" dirty="0" smtClean="0"/>
              <a:t>placements or decentralized school systems </a:t>
            </a:r>
            <a:r>
              <a:rPr lang="en-US" altLang="en-US" sz="1100" dirty="0"/>
              <a:t>often add a full time position in the first year, while orgs with less complexity </a:t>
            </a:r>
            <a:r>
              <a:rPr lang="en-US" altLang="en-US" sz="1100" dirty="0" smtClean="0"/>
              <a:t>choose to create a part-time position and leverage the CEOs for the most critical relationships and negotiations</a:t>
            </a:r>
            <a:endParaRPr lang="en-US" sz="1400" dirty="0">
              <a:solidFill>
                <a:srgbClr val="000000"/>
              </a:solidFill>
            </a:endParaRPr>
          </a:p>
        </p:txBody>
      </p:sp>
      <p:grpSp>
        <p:nvGrpSpPr>
          <p:cNvPr id="13" name="Group 12"/>
          <p:cNvGrpSpPr/>
          <p:nvPr/>
        </p:nvGrpSpPr>
        <p:grpSpPr>
          <a:xfrm>
            <a:off x="304800" y="3535740"/>
            <a:ext cx="4267200" cy="1615321"/>
            <a:chOff x="304800" y="3535740"/>
            <a:chExt cx="4267200" cy="1615321"/>
          </a:xfrm>
        </p:grpSpPr>
        <p:sp>
          <p:nvSpPr>
            <p:cNvPr id="29" name="Pentagon 28"/>
            <p:cNvSpPr/>
            <p:nvPr/>
          </p:nvSpPr>
          <p:spPr bwMode="auto">
            <a:xfrm>
              <a:off x="304800" y="3733800"/>
              <a:ext cx="4267200" cy="1417261"/>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85750" indent="-285750">
                <a:buFont typeface="Arial" panose="020B0604020202020204" pitchFamily="34" charset="0"/>
                <a:buChar char="•"/>
              </a:pPr>
              <a:endParaRPr lang="en-US" sz="1600" dirty="0" smtClean="0">
                <a:solidFill>
                  <a:srgbClr val="000000"/>
                </a:solidFill>
              </a:endParaRPr>
            </a:p>
          </p:txBody>
        </p:sp>
        <p:sp>
          <p:nvSpPr>
            <p:cNvPr id="30" name="Rectangle 29"/>
            <p:cNvSpPr/>
            <p:nvPr/>
          </p:nvSpPr>
          <p:spPr>
            <a:xfrm>
              <a:off x="304800" y="3535740"/>
              <a:ext cx="3810000" cy="1323439"/>
            </a:xfrm>
            <a:prstGeom prst="rect">
              <a:avLst/>
            </a:prstGeom>
          </p:spPr>
          <p:txBody>
            <a:bodyPr wrap="square">
              <a:spAutoFit/>
            </a:bodyPr>
            <a:lstStyle/>
            <a:p>
              <a:endParaRPr lang="en-US" sz="1600" dirty="0">
                <a:solidFill>
                  <a:srgbClr val="000000"/>
                </a:solidFill>
              </a:endParaRPr>
            </a:p>
            <a:p>
              <a:pPr marL="285750" indent="-285750">
                <a:buFont typeface="Arial" panose="020B0604020202020204" pitchFamily="34" charset="0"/>
                <a:buChar char="•"/>
              </a:pPr>
              <a:r>
                <a:rPr lang="en-US" sz="1600" dirty="0">
                  <a:solidFill>
                    <a:srgbClr val="000000"/>
                  </a:solidFill>
                </a:rPr>
                <a:t>Given our local context and our public sector priorities, what team structure and roles are necessary to achieve our goals</a:t>
              </a:r>
              <a:r>
                <a:rPr lang="en-US" sz="1600" dirty="0" smtClean="0">
                  <a:solidFill>
                    <a:srgbClr val="000000"/>
                  </a:solidFill>
                </a:rPr>
                <a:t>?</a:t>
              </a:r>
              <a:endParaRPr lang="en-US" sz="1600" dirty="0">
                <a:solidFill>
                  <a:srgbClr val="000000"/>
                </a:solidFill>
              </a:endParaRPr>
            </a:p>
          </p:txBody>
        </p:sp>
      </p:grpSp>
      <p:grpSp>
        <p:nvGrpSpPr>
          <p:cNvPr id="14" name="Group 13"/>
          <p:cNvGrpSpPr/>
          <p:nvPr/>
        </p:nvGrpSpPr>
        <p:grpSpPr>
          <a:xfrm>
            <a:off x="4696690" y="3768804"/>
            <a:ext cx="4294910" cy="1446550"/>
            <a:chOff x="4696690" y="3768804"/>
            <a:chExt cx="4294910" cy="1446550"/>
          </a:xfrm>
        </p:grpSpPr>
        <p:sp>
          <p:nvSpPr>
            <p:cNvPr id="32" name="Rectangle 31"/>
            <p:cNvSpPr/>
            <p:nvPr/>
          </p:nvSpPr>
          <p:spPr bwMode="auto">
            <a:xfrm>
              <a:off x="4744192" y="3799275"/>
              <a:ext cx="4247408" cy="1416079"/>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en-US" sz="1600" u="sng">
                <a:solidFill>
                  <a:srgbClr val="000000"/>
                </a:solidFill>
              </a:endParaRPr>
            </a:p>
          </p:txBody>
        </p:sp>
        <p:sp>
          <p:nvSpPr>
            <p:cNvPr id="31" name="Rectangle 30"/>
            <p:cNvSpPr/>
            <p:nvPr/>
          </p:nvSpPr>
          <p:spPr>
            <a:xfrm>
              <a:off x="4696690" y="3768804"/>
              <a:ext cx="4294910" cy="1446550"/>
            </a:xfrm>
            <a:prstGeom prst="rect">
              <a:avLst/>
            </a:prstGeom>
          </p:spPr>
          <p:txBody>
            <a:bodyPr wrap="square">
              <a:spAutoFit/>
            </a:bodyPr>
            <a:lstStyle/>
            <a:p>
              <a:r>
                <a:rPr lang="en-US" altLang="en-US" sz="1100" dirty="0" smtClean="0"/>
                <a:t>Many orgs choose to split the work of public sector partnership and placement between several roles in the organization. For example, the program/training </a:t>
              </a:r>
              <a:r>
                <a:rPr lang="en-US" altLang="en-US" sz="1100" dirty="0"/>
                <a:t>team may also support on public sector work since they are frequently visiting schools and would therefore have the opportunity to strengthen relationships with principals or school </a:t>
              </a:r>
              <a:r>
                <a:rPr lang="en-US" altLang="en-US" sz="1100" dirty="0" smtClean="0"/>
                <a:t>administration. This division of labor works best when there are </a:t>
              </a:r>
              <a:r>
                <a:rPr lang="en-US" altLang="en-US" sz="1100" b="1" dirty="0" smtClean="0"/>
                <a:t>strong role charters, and clear communication and collaboration mechanisms</a:t>
              </a:r>
              <a:endParaRPr lang="en-US" sz="1400" dirty="0">
                <a:solidFill>
                  <a:srgbClr val="000000"/>
                </a:solidFill>
              </a:endParaRPr>
            </a:p>
          </p:txBody>
        </p:sp>
      </p:grpSp>
      <p:sp>
        <p:nvSpPr>
          <p:cNvPr id="33" name="Pentagon 32"/>
          <p:cNvSpPr/>
          <p:nvPr/>
        </p:nvSpPr>
        <p:spPr bwMode="auto">
          <a:xfrm>
            <a:off x="324592" y="5410200"/>
            <a:ext cx="4267200" cy="838200"/>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85750" indent="-285750">
              <a:buFont typeface="Arial" panose="020B0604020202020204" pitchFamily="34" charset="0"/>
              <a:buChar char="•"/>
            </a:pPr>
            <a:endParaRPr lang="en-US" sz="1600" dirty="0" smtClean="0">
              <a:solidFill>
                <a:srgbClr val="000000"/>
              </a:solidFill>
            </a:endParaRPr>
          </a:p>
        </p:txBody>
      </p:sp>
      <p:sp>
        <p:nvSpPr>
          <p:cNvPr id="34" name="Rectangle 33"/>
          <p:cNvSpPr/>
          <p:nvPr/>
        </p:nvSpPr>
        <p:spPr>
          <a:xfrm>
            <a:off x="324592" y="5334000"/>
            <a:ext cx="4572000" cy="830997"/>
          </a:xfrm>
          <a:prstGeom prst="rect">
            <a:avLst/>
          </a:prstGeom>
        </p:spPr>
        <p:txBody>
          <a:bodyPr>
            <a:spAutoFit/>
          </a:bodyPr>
          <a:lstStyle/>
          <a:p>
            <a:endParaRPr lang="en-US" sz="1600" dirty="0">
              <a:solidFill>
                <a:srgbClr val="000000"/>
              </a:solidFill>
            </a:endParaRPr>
          </a:p>
          <a:p>
            <a:pPr marL="285750" indent="-285750">
              <a:buFont typeface="Arial" panose="020B0604020202020204" pitchFamily="34" charset="0"/>
              <a:buChar char="•"/>
            </a:pPr>
            <a:r>
              <a:rPr lang="en-US" sz="1600" dirty="0" smtClean="0">
                <a:solidFill>
                  <a:srgbClr val="000000"/>
                </a:solidFill>
              </a:rPr>
              <a:t>What kind of skills should we look for</a:t>
            </a:r>
          </a:p>
          <a:p>
            <a:r>
              <a:rPr lang="en-US" sz="1600" dirty="0">
                <a:solidFill>
                  <a:srgbClr val="000000"/>
                </a:solidFill>
              </a:rPr>
              <a:t> </a:t>
            </a:r>
            <a:r>
              <a:rPr lang="en-US" sz="1600" dirty="0" smtClean="0">
                <a:solidFill>
                  <a:srgbClr val="000000"/>
                </a:solidFill>
              </a:rPr>
              <a:t>    when hiring for </a:t>
            </a:r>
            <a:r>
              <a:rPr lang="en-US" sz="1600" dirty="0" smtClean="0"/>
              <a:t>each </a:t>
            </a:r>
            <a:r>
              <a:rPr lang="en-US" sz="1600" dirty="0" smtClean="0">
                <a:solidFill>
                  <a:srgbClr val="000000"/>
                </a:solidFill>
              </a:rPr>
              <a:t>position?</a:t>
            </a:r>
            <a:endParaRPr lang="en-US" sz="1600" dirty="0">
              <a:solidFill>
                <a:srgbClr val="000000"/>
              </a:solidFill>
            </a:endParaRPr>
          </a:p>
        </p:txBody>
      </p:sp>
      <p:grpSp>
        <p:nvGrpSpPr>
          <p:cNvPr id="15" name="Group 14"/>
          <p:cNvGrpSpPr/>
          <p:nvPr/>
        </p:nvGrpSpPr>
        <p:grpSpPr>
          <a:xfrm>
            <a:off x="4724400" y="5334000"/>
            <a:ext cx="4294910" cy="938719"/>
            <a:chOff x="4724400" y="5334000"/>
            <a:chExt cx="4294910" cy="938719"/>
          </a:xfrm>
        </p:grpSpPr>
        <p:sp>
          <p:nvSpPr>
            <p:cNvPr id="35" name="Rectangle 34"/>
            <p:cNvSpPr/>
            <p:nvPr/>
          </p:nvSpPr>
          <p:spPr bwMode="auto">
            <a:xfrm>
              <a:off x="4744192" y="5334000"/>
              <a:ext cx="4247408" cy="914400"/>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en-US" sz="1600" u="sng">
                <a:solidFill>
                  <a:srgbClr val="000000"/>
                </a:solidFill>
              </a:endParaRPr>
            </a:p>
          </p:txBody>
        </p:sp>
        <p:sp>
          <p:nvSpPr>
            <p:cNvPr id="36" name="Rectangle 35"/>
            <p:cNvSpPr/>
            <p:nvPr/>
          </p:nvSpPr>
          <p:spPr>
            <a:xfrm>
              <a:off x="4724400" y="5334000"/>
              <a:ext cx="4294910" cy="938719"/>
            </a:xfrm>
            <a:prstGeom prst="rect">
              <a:avLst/>
            </a:prstGeom>
          </p:spPr>
          <p:txBody>
            <a:bodyPr wrap="square">
              <a:spAutoFit/>
            </a:bodyPr>
            <a:lstStyle/>
            <a:p>
              <a:r>
                <a:rPr lang="en-US" sz="1100" dirty="0" smtClean="0"/>
                <a:t>Success in this role often depends on a skillset that includes </a:t>
              </a:r>
              <a:r>
                <a:rPr lang="en-US" sz="1100" b="1" dirty="0" smtClean="0"/>
                <a:t>excellent relationship building</a:t>
              </a:r>
              <a:r>
                <a:rPr lang="en-US" sz="1100" dirty="0" smtClean="0"/>
                <a:t>, </a:t>
              </a:r>
              <a:r>
                <a:rPr lang="en-US" sz="1100" b="1" dirty="0" smtClean="0"/>
                <a:t>a deep belief in the mission</a:t>
              </a:r>
              <a:r>
                <a:rPr lang="en-US" sz="1100" dirty="0" smtClean="0"/>
                <a:t>, and </a:t>
              </a:r>
              <a:r>
                <a:rPr lang="en-US" sz="1100" b="1" dirty="0" smtClean="0"/>
                <a:t>experience within your government and/or school system</a:t>
              </a:r>
              <a:r>
                <a:rPr lang="en-US" sz="1100" dirty="0" smtClean="0"/>
                <a:t>. A strong candidate will also be able to balance immediate needs with longer term priorities. </a:t>
              </a:r>
              <a:endParaRPr lang="en-US" sz="1400" dirty="0">
                <a:solidFill>
                  <a:srgbClr val="000000"/>
                </a:solidFill>
              </a:endParaRPr>
            </a:p>
          </p:txBody>
        </p:sp>
      </p:grpSp>
    </p:spTree>
    <p:extLst>
      <p:ext uri="{BB962C8B-B14F-4D97-AF65-F5344CB8AC3E}">
        <p14:creationId xmlns:p14="http://schemas.microsoft.com/office/powerpoint/2010/main" val="221733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5" grpId="0" animBg="1"/>
      <p:bldP spid="7" grpId="0" animBg="1"/>
      <p:bldP spid="3" grpId="0"/>
      <p:bldP spid="5" grpId="0"/>
      <p:bldP spid="33" grpId="0" animBg="1"/>
      <p:bldP spid="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entagon 21"/>
          <p:cNvSpPr/>
          <p:nvPr/>
        </p:nvSpPr>
        <p:spPr bwMode="auto">
          <a:xfrm>
            <a:off x="299850" y="5294320"/>
            <a:ext cx="4267200" cy="721380"/>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85750" indent="-285750">
              <a:buFont typeface="Arial" panose="020B0604020202020204" pitchFamily="34" charset="0"/>
              <a:buChar char="•"/>
            </a:pPr>
            <a:endParaRPr lang="en-US" sz="1600" dirty="0" smtClean="0">
              <a:solidFill>
                <a:srgbClr val="000000"/>
              </a:solidFill>
            </a:endParaRPr>
          </a:p>
        </p:txBody>
      </p:sp>
      <p:sp>
        <p:nvSpPr>
          <p:cNvPr id="28" name="Rectangle 27"/>
          <p:cNvSpPr/>
          <p:nvPr/>
        </p:nvSpPr>
        <p:spPr bwMode="auto">
          <a:xfrm>
            <a:off x="4771902" y="2083500"/>
            <a:ext cx="4247408" cy="1400274"/>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en-US" sz="1600" u="sng">
              <a:solidFill>
                <a:srgbClr val="000000"/>
              </a:solidFill>
            </a:endParaRPr>
          </a:p>
        </p:txBody>
      </p:sp>
      <p:sp>
        <p:nvSpPr>
          <p:cNvPr id="5" name="Rectangle 4"/>
          <p:cNvSpPr/>
          <p:nvPr/>
        </p:nvSpPr>
        <p:spPr>
          <a:xfrm>
            <a:off x="4772890" y="2037955"/>
            <a:ext cx="4294910" cy="1446550"/>
          </a:xfrm>
          <a:prstGeom prst="rect">
            <a:avLst/>
          </a:prstGeom>
        </p:spPr>
        <p:txBody>
          <a:bodyPr wrap="square">
            <a:spAutoFit/>
          </a:bodyPr>
          <a:lstStyle/>
          <a:p>
            <a:r>
              <a:rPr lang="en-US" altLang="en-US" sz="1100" dirty="0"/>
              <a:t>In new organizations, </a:t>
            </a:r>
            <a:r>
              <a:rPr lang="en-US" altLang="en-US" sz="1100" b="1" dirty="0">
                <a:ea typeface="MS PGothic" pitchFamily="34" charset="-128"/>
              </a:rPr>
              <a:t>CEOs are often deeply engaged in the design and execution of a development strategy </a:t>
            </a:r>
            <a:r>
              <a:rPr lang="en-US" altLang="en-US" sz="1100" dirty="0">
                <a:ea typeface="MS PGothic" pitchFamily="34" charset="-128"/>
              </a:rPr>
              <a:t>and the </a:t>
            </a:r>
            <a:r>
              <a:rPr lang="en-US" altLang="en-US" sz="1100" b="1" dirty="0">
                <a:ea typeface="MS PGothic" pitchFamily="34" charset="-128"/>
              </a:rPr>
              <a:t>primary </a:t>
            </a:r>
            <a:r>
              <a:rPr lang="en-US" altLang="en-US" sz="1100" b="1" dirty="0">
                <a:cs typeface="Arial" pitchFamily="34" charset="0"/>
              </a:rPr>
              <a:t>fundraiser </a:t>
            </a:r>
            <a:r>
              <a:rPr lang="en-US" altLang="en-US" sz="1100" dirty="0">
                <a:cs typeface="Arial" pitchFamily="34" charset="0"/>
              </a:rPr>
              <a:t>with prospective and current </a:t>
            </a:r>
            <a:r>
              <a:rPr lang="en-US" altLang="en-US" sz="1100" dirty="0" smtClean="0">
                <a:cs typeface="Arial" pitchFamily="34" charset="0"/>
              </a:rPr>
              <a:t>donors. Over time, as the organization grows, CEOs generally remain involved in development as a key relationship builder and “face of the organization”, while relying on other staff to design and execute the strategy and support the CEO on research, writing, and donor stewardship.</a:t>
            </a:r>
            <a:endParaRPr lang="en-US" sz="1100" dirty="0"/>
          </a:p>
        </p:txBody>
      </p:sp>
      <p:sp>
        <p:nvSpPr>
          <p:cNvPr id="25" name="Pentagon 24"/>
          <p:cNvSpPr/>
          <p:nvPr/>
        </p:nvSpPr>
        <p:spPr bwMode="auto">
          <a:xfrm>
            <a:off x="304800" y="2124075"/>
            <a:ext cx="4267200" cy="1355973"/>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85750" indent="-285750">
              <a:buFont typeface="Arial" panose="020B0604020202020204" pitchFamily="34" charset="0"/>
              <a:buChar char="•"/>
            </a:pPr>
            <a:endParaRPr lang="en-US" sz="1600" dirty="0" smtClean="0">
              <a:solidFill>
                <a:srgbClr val="000000"/>
              </a:solidFill>
            </a:endParaRPr>
          </a:p>
        </p:txBody>
      </p:sp>
      <p:sp>
        <p:nvSpPr>
          <p:cNvPr id="2" name="Title 1"/>
          <p:cNvSpPr>
            <a:spLocks noGrp="1"/>
          </p:cNvSpPr>
          <p:nvPr>
            <p:ph type="title"/>
          </p:nvPr>
        </p:nvSpPr>
        <p:spPr>
          <a:xfrm>
            <a:off x="322263" y="-371475"/>
            <a:ext cx="8497887" cy="981075"/>
          </a:xfrm>
        </p:spPr>
        <p:txBody>
          <a:bodyPr/>
          <a:lstStyle/>
          <a:p>
            <a:r>
              <a:rPr lang="en-US" dirty="0"/>
              <a:t>Staffing choices: </a:t>
            </a:r>
            <a:r>
              <a:rPr lang="en-US" dirty="0" smtClean="0"/>
              <a:t>Development (Public/Private </a:t>
            </a:r>
            <a:r>
              <a:rPr lang="en-US" dirty="0"/>
              <a:t>Support</a:t>
            </a:r>
            <a:r>
              <a:rPr lang="en-US" dirty="0" smtClean="0"/>
              <a:t>) (II/III)</a:t>
            </a:r>
            <a:endParaRPr lang="en-US" dirty="0"/>
          </a:p>
        </p:txBody>
      </p:sp>
      <p:sp>
        <p:nvSpPr>
          <p:cNvPr id="7" name="Pentagon 6"/>
          <p:cNvSpPr/>
          <p:nvPr/>
        </p:nvSpPr>
        <p:spPr bwMode="auto">
          <a:xfrm>
            <a:off x="304801" y="1209675"/>
            <a:ext cx="4267200" cy="838200"/>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85750" indent="-285750">
              <a:buFont typeface="Arial" panose="020B0604020202020204" pitchFamily="34" charset="0"/>
              <a:buChar char="•"/>
            </a:pPr>
            <a:r>
              <a:rPr lang="en-US" sz="1600" dirty="0" smtClean="0">
                <a:solidFill>
                  <a:srgbClr val="000000"/>
                </a:solidFill>
              </a:rPr>
              <a:t>What is involved in the </a:t>
            </a:r>
            <a:r>
              <a:rPr lang="en-US" sz="1600" b="1" dirty="0" smtClean="0">
                <a:solidFill>
                  <a:srgbClr val="000000"/>
                </a:solidFill>
              </a:rPr>
              <a:t>development </a:t>
            </a:r>
          </a:p>
          <a:p>
            <a:r>
              <a:rPr lang="en-US" sz="1600" b="1" dirty="0">
                <a:solidFill>
                  <a:srgbClr val="000000"/>
                </a:solidFill>
              </a:rPr>
              <a:t> </a:t>
            </a:r>
            <a:r>
              <a:rPr lang="en-US" sz="1600" b="1" dirty="0" smtClean="0">
                <a:solidFill>
                  <a:srgbClr val="000000"/>
                </a:solidFill>
              </a:rPr>
              <a:t>    </a:t>
            </a:r>
            <a:r>
              <a:rPr lang="en-US" sz="1600" dirty="0" smtClean="0">
                <a:solidFill>
                  <a:srgbClr val="000000"/>
                </a:solidFill>
              </a:rPr>
              <a:t>role?</a:t>
            </a:r>
          </a:p>
        </p:txBody>
      </p:sp>
      <p:sp>
        <p:nvSpPr>
          <p:cNvPr id="10" name="Rectangle 9"/>
          <p:cNvSpPr/>
          <p:nvPr/>
        </p:nvSpPr>
        <p:spPr bwMode="auto">
          <a:xfrm>
            <a:off x="324592" y="752475"/>
            <a:ext cx="4247408" cy="381000"/>
          </a:xfrm>
          <a:prstGeom prst="rect">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1600" b="1" u="sng" dirty="0">
                <a:solidFill>
                  <a:srgbClr val="000000"/>
                </a:solidFill>
              </a:rPr>
              <a:t>Key Questions</a:t>
            </a:r>
          </a:p>
        </p:txBody>
      </p:sp>
      <p:sp>
        <p:nvSpPr>
          <p:cNvPr id="11" name="Rectangle 10"/>
          <p:cNvSpPr/>
          <p:nvPr/>
        </p:nvSpPr>
        <p:spPr bwMode="auto">
          <a:xfrm>
            <a:off x="4771901" y="752475"/>
            <a:ext cx="4247408" cy="381000"/>
          </a:xfrm>
          <a:prstGeom prst="rect">
            <a:avLst/>
          </a:prstGeom>
          <a:solidFill>
            <a:schemeClr val="accent5">
              <a:lumMod val="60000"/>
              <a:lumOff val="4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1600" b="1" u="sng" dirty="0">
                <a:solidFill>
                  <a:srgbClr val="000000"/>
                </a:solidFill>
              </a:rPr>
              <a:t>Network Trends</a:t>
            </a:r>
          </a:p>
        </p:txBody>
      </p:sp>
      <p:grpSp>
        <p:nvGrpSpPr>
          <p:cNvPr id="12" name="Group 11"/>
          <p:cNvGrpSpPr/>
          <p:nvPr/>
        </p:nvGrpSpPr>
        <p:grpSpPr>
          <a:xfrm>
            <a:off x="4744192" y="1171700"/>
            <a:ext cx="4275118" cy="838200"/>
            <a:chOff x="4744192" y="1524000"/>
            <a:chExt cx="4275118" cy="938720"/>
          </a:xfrm>
        </p:grpSpPr>
        <p:sp>
          <p:nvSpPr>
            <p:cNvPr id="21" name="Rectangle 20"/>
            <p:cNvSpPr/>
            <p:nvPr/>
          </p:nvSpPr>
          <p:spPr bwMode="auto">
            <a:xfrm>
              <a:off x="4771902" y="1524000"/>
              <a:ext cx="4247408" cy="938720"/>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en-US" sz="1600" u="sng">
                <a:solidFill>
                  <a:srgbClr val="000000"/>
                </a:solidFill>
              </a:endParaRPr>
            </a:p>
          </p:txBody>
        </p:sp>
        <p:sp>
          <p:nvSpPr>
            <p:cNvPr id="27" name="Rectangle 26"/>
            <p:cNvSpPr/>
            <p:nvPr/>
          </p:nvSpPr>
          <p:spPr>
            <a:xfrm>
              <a:off x="4744192" y="1619906"/>
              <a:ext cx="4247408" cy="672138"/>
            </a:xfrm>
            <a:prstGeom prst="rect">
              <a:avLst/>
            </a:prstGeom>
          </p:spPr>
          <p:txBody>
            <a:bodyPr wrap="square">
              <a:spAutoFit/>
            </a:bodyPr>
            <a:lstStyle/>
            <a:p>
              <a:pPr>
                <a:buFont typeface="Arial" pitchFamily="34" charset="0"/>
                <a:buNone/>
              </a:pPr>
              <a:r>
                <a:rPr lang="en-US" altLang="en-US" sz="1100" dirty="0">
                  <a:ea typeface="MS PGothic" pitchFamily="34" charset="-128"/>
                </a:rPr>
                <a:t>The Development </a:t>
              </a:r>
              <a:r>
                <a:rPr lang="en-US" altLang="en-US" sz="1100" dirty="0" smtClean="0">
                  <a:ea typeface="MS PGothic" pitchFamily="34" charset="-128"/>
                </a:rPr>
                <a:t>role focuses </a:t>
              </a:r>
              <a:r>
                <a:rPr lang="en-US" altLang="en-US" sz="1100" b="1" dirty="0">
                  <a:ea typeface="MS PGothic" pitchFamily="34" charset="-128"/>
                </a:rPr>
                <a:t>on increasing the community’s understanding </a:t>
              </a:r>
              <a:r>
                <a:rPr lang="en-US" altLang="en-US" sz="1100" dirty="0">
                  <a:ea typeface="MS PGothic" pitchFamily="34" charset="-128"/>
                </a:rPr>
                <a:t>of your mission and </a:t>
              </a:r>
              <a:r>
                <a:rPr lang="en-US" altLang="en-US" sz="1100" b="1" dirty="0">
                  <a:ea typeface="MS PGothic" pitchFamily="34" charset="-128"/>
                </a:rPr>
                <a:t>acquiring financial support for your program operation</a:t>
              </a:r>
              <a:r>
                <a:rPr lang="en-US" altLang="en-US" sz="1100" dirty="0">
                  <a:ea typeface="MS PGothic" pitchFamily="34" charset="-128"/>
                </a:rPr>
                <a:t>s.</a:t>
              </a:r>
            </a:p>
          </p:txBody>
        </p:sp>
      </p:grpSp>
      <p:sp>
        <p:nvSpPr>
          <p:cNvPr id="3" name="Rectangle 2"/>
          <p:cNvSpPr/>
          <p:nvPr/>
        </p:nvSpPr>
        <p:spPr>
          <a:xfrm>
            <a:off x="304800" y="2276476"/>
            <a:ext cx="4572000" cy="830997"/>
          </a:xfrm>
          <a:prstGeom prst="rect">
            <a:avLst/>
          </a:prstGeom>
        </p:spPr>
        <p:txBody>
          <a:bodyPr>
            <a:spAutoFit/>
          </a:bodyPr>
          <a:lstStyle/>
          <a:p>
            <a:endParaRPr lang="en-US" sz="1600" dirty="0">
              <a:solidFill>
                <a:srgbClr val="000000"/>
              </a:solidFill>
            </a:endParaRPr>
          </a:p>
          <a:p>
            <a:pPr marL="285750" indent="-285750">
              <a:buFont typeface="Arial" panose="020B0604020202020204" pitchFamily="34" charset="0"/>
              <a:buChar char="•"/>
            </a:pPr>
            <a:r>
              <a:rPr lang="en-US" sz="1600" dirty="0">
                <a:solidFill>
                  <a:srgbClr val="000000"/>
                </a:solidFill>
              </a:rPr>
              <a:t>Who should be responsible for this work</a:t>
            </a:r>
          </a:p>
          <a:p>
            <a:r>
              <a:rPr lang="en-US" sz="1600" dirty="0">
                <a:solidFill>
                  <a:srgbClr val="000000"/>
                </a:solidFill>
              </a:rPr>
              <a:t>     in our organization?</a:t>
            </a:r>
          </a:p>
        </p:txBody>
      </p:sp>
      <p:grpSp>
        <p:nvGrpSpPr>
          <p:cNvPr id="13" name="Group 12"/>
          <p:cNvGrpSpPr/>
          <p:nvPr/>
        </p:nvGrpSpPr>
        <p:grpSpPr>
          <a:xfrm>
            <a:off x="304800" y="3546605"/>
            <a:ext cx="4267200" cy="2085269"/>
            <a:chOff x="304800" y="3564306"/>
            <a:chExt cx="4267200" cy="1169560"/>
          </a:xfrm>
        </p:grpSpPr>
        <p:sp>
          <p:nvSpPr>
            <p:cNvPr id="29" name="Pentagon 28"/>
            <p:cNvSpPr/>
            <p:nvPr/>
          </p:nvSpPr>
          <p:spPr bwMode="auto">
            <a:xfrm>
              <a:off x="304800" y="3564306"/>
              <a:ext cx="4267200" cy="879158"/>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85750" indent="-285750">
                <a:buFont typeface="Arial" panose="020B0604020202020204" pitchFamily="34" charset="0"/>
                <a:buChar char="•"/>
              </a:pPr>
              <a:endParaRPr lang="en-US" sz="1600" dirty="0" smtClean="0">
                <a:solidFill>
                  <a:srgbClr val="000000"/>
                </a:solidFill>
              </a:endParaRPr>
            </a:p>
          </p:txBody>
        </p:sp>
        <p:sp>
          <p:nvSpPr>
            <p:cNvPr id="30" name="Rectangle 29"/>
            <p:cNvSpPr/>
            <p:nvPr/>
          </p:nvSpPr>
          <p:spPr>
            <a:xfrm>
              <a:off x="304800" y="3656648"/>
              <a:ext cx="4038600" cy="1077218"/>
            </a:xfrm>
            <a:prstGeom prst="rect">
              <a:avLst/>
            </a:prstGeom>
          </p:spPr>
          <p:txBody>
            <a:bodyPr wrap="square">
              <a:spAutoFit/>
            </a:bodyPr>
            <a:lstStyle/>
            <a:p>
              <a:endParaRPr lang="en-US" sz="1600" dirty="0" smtClean="0">
                <a:solidFill>
                  <a:srgbClr val="000000"/>
                </a:solidFill>
              </a:endParaRPr>
            </a:p>
            <a:p>
              <a:pPr marL="285750" indent="-285750">
                <a:buFont typeface="Arial" panose="020B0604020202020204" pitchFamily="34" charset="0"/>
                <a:buChar char="•"/>
              </a:pPr>
              <a:r>
                <a:rPr lang="en-US" sz="1600" dirty="0" smtClean="0">
                  <a:solidFill>
                    <a:srgbClr val="000000"/>
                  </a:solidFill>
                </a:rPr>
                <a:t>Given our fundraising strategy, what team structure and roles are necessary to help us reach our goals?  </a:t>
              </a:r>
              <a:endParaRPr lang="en-US" sz="1600" dirty="0">
                <a:solidFill>
                  <a:srgbClr val="000000"/>
                </a:solidFill>
              </a:endParaRPr>
            </a:p>
          </p:txBody>
        </p:sp>
      </p:grpSp>
      <p:grpSp>
        <p:nvGrpSpPr>
          <p:cNvPr id="14" name="Group 13"/>
          <p:cNvGrpSpPr/>
          <p:nvPr/>
        </p:nvGrpSpPr>
        <p:grpSpPr>
          <a:xfrm>
            <a:off x="4724400" y="3540825"/>
            <a:ext cx="4294910" cy="1615827"/>
            <a:chOff x="4696690" y="3706298"/>
            <a:chExt cx="4294910" cy="1615827"/>
          </a:xfrm>
        </p:grpSpPr>
        <p:sp>
          <p:nvSpPr>
            <p:cNvPr id="32" name="Rectangle 31"/>
            <p:cNvSpPr/>
            <p:nvPr/>
          </p:nvSpPr>
          <p:spPr bwMode="auto">
            <a:xfrm>
              <a:off x="4744192" y="3706298"/>
              <a:ext cx="4247408" cy="1606622"/>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en-US" sz="1600" u="sng">
                <a:solidFill>
                  <a:srgbClr val="000000"/>
                </a:solidFill>
              </a:endParaRPr>
            </a:p>
          </p:txBody>
        </p:sp>
        <p:sp>
          <p:nvSpPr>
            <p:cNvPr id="31" name="Rectangle 30"/>
            <p:cNvSpPr/>
            <p:nvPr/>
          </p:nvSpPr>
          <p:spPr>
            <a:xfrm>
              <a:off x="4696690" y="3706298"/>
              <a:ext cx="4294910" cy="1615827"/>
            </a:xfrm>
            <a:prstGeom prst="rect">
              <a:avLst/>
            </a:prstGeom>
          </p:spPr>
          <p:txBody>
            <a:bodyPr wrap="square">
              <a:spAutoFit/>
            </a:bodyPr>
            <a:lstStyle/>
            <a:p>
              <a:r>
                <a:rPr lang="en-US" sz="1100" dirty="0" smtClean="0"/>
                <a:t>Different types of fundraising takes </a:t>
              </a:r>
              <a:r>
                <a:rPr lang="en-US" sz="1100" b="1" dirty="0" smtClean="0"/>
                <a:t>different skillsets </a:t>
              </a:r>
              <a:r>
                <a:rPr lang="en-US" sz="1100" dirty="0" smtClean="0"/>
                <a:t>and time commitment, so the type of fundraising you plan to do should drive your staffing decisions. For example, grant-writing is time consuming and often requires someone with prior experience. Alternately, raising money from individuals and foundations often require lots of traveling, face to face meetings, and long-term relationship building. Finally, you’ll want to determine how much capacity the CEO has for fundraising, which can help you determine whether a full time or part time role makes sense. </a:t>
              </a:r>
              <a:endParaRPr lang="en-US" sz="1400" dirty="0">
                <a:solidFill>
                  <a:srgbClr val="000000"/>
                </a:solidFill>
              </a:endParaRPr>
            </a:p>
          </p:txBody>
        </p:sp>
      </p:grpSp>
      <p:sp>
        <p:nvSpPr>
          <p:cNvPr id="19" name="Rectangle 18"/>
          <p:cNvSpPr/>
          <p:nvPr/>
        </p:nvSpPr>
        <p:spPr>
          <a:xfrm>
            <a:off x="299850" y="5105400"/>
            <a:ext cx="4572000" cy="830997"/>
          </a:xfrm>
          <a:prstGeom prst="rect">
            <a:avLst/>
          </a:prstGeom>
        </p:spPr>
        <p:txBody>
          <a:bodyPr>
            <a:spAutoFit/>
          </a:bodyPr>
          <a:lstStyle/>
          <a:p>
            <a:endParaRPr lang="en-US" sz="1600" dirty="0">
              <a:solidFill>
                <a:srgbClr val="000000"/>
              </a:solidFill>
            </a:endParaRPr>
          </a:p>
          <a:p>
            <a:pPr marL="285750" indent="-285750">
              <a:buFont typeface="Arial" panose="020B0604020202020204" pitchFamily="34" charset="0"/>
              <a:buChar char="•"/>
            </a:pPr>
            <a:r>
              <a:rPr lang="en-US" sz="1600" dirty="0" smtClean="0">
                <a:solidFill>
                  <a:srgbClr val="000000"/>
                </a:solidFill>
              </a:rPr>
              <a:t>What kind of skills should we look for</a:t>
            </a:r>
          </a:p>
          <a:p>
            <a:r>
              <a:rPr lang="en-US" sz="1600" dirty="0">
                <a:solidFill>
                  <a:srgbClr val="000000"/>
                </a:solidFill>
              </a:rPr>
              <a:t> </a:t>
            </a:r>
            <a:r>
              <a:rPr lang="en-US" sz="1600" dirty="0" smtClean="0">
                <a:solidFill>
                  <a:srgbClr val="000000"/>
                </a:solidFill>
              </a:rPr>
              <a:t>    when hiring for </a:t>
            </a:r>
            <a:r>
              <a:rPr lang="en-US" sz="1600" dirty="0" smtClean="0"/>
              <a:t>each </a:t>
            </a:r>
            <a:r>
              <a:rPr lang="en-US" sz="1600" dirty="0" smtClean="0">
                <a:solidFill>
                  <a:srgbClr val="000000"/>
                </a:solidFill>
              </a:rPr>
              <a:t>position?</a:t>
            </a:r>
            <a:endParaRPr lang="en-US" sz="1600" dirty="0">
              <a:solidFill>
                <a:srgbClr val="000000"/>
              </a:solidFill>
            </a:endParaRPr>
          </a:p>
        </p:txBody>
      </p:sp>
      <p:grpSp>
        <p:nvGrpSpPr>
          <p:cNvPr id="24" name="Group 23"/>
          <p:cNvGrpSpPr/>
          <p:nvPr/>
        </p:nvGrpSpPr>
        <p:grpSpPr>
          <a:xfrm>
            <a:off x="4783775" y="5187702"/>
            <a:ext cx="4307775" cy="1107996"/>
            <a:chOff x="4711535" y="5334000"/>
            <a:chExt cx="4307775" cy="938030"/>
          </a:xfrm>
        </p:grpSpPr>
        <p:sp>
          <p:nvSpPr>
            <p:cNvPr id="26" name="Rectangle 25"/>
            <p:cNvSpPr/>
            <p:nvPr/>
          </p:nvSpPr>
          <p:spPr bwMode="auto">
            <a:xfrm>
              <a:off x="4711535" y="5334000"/>
              <a:ext cx="4247408" cy="914400"/>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en-US" sz="1600" u="sng">
                <a:solidFill>
                  <a:srgbClr val="000000"/>
                </a:solidFill>
              </a:endParaRPr>
            </a:p>
          </p:txBody>
        </p:sp>
        <p:sp>
          <p:nvSpPr>
            <p:cNvPr id="33" name="Rectangle 32"/>
            <p:cNvSpPr/>
            <p:nvPr/>
          </p:nvSpPr>
          <p:spPr>
            <a:xfrm>
              <a:off x="4724400" y="5334000"/>
              <a:ext cx="4294910" cy="938030"/>
            </a:xfrm>
            <a:prstGeom prst="rect">
              <a:avLst/>
            </a:prstGeom>
          </p:spPr>
          <p:txBody>
            <a:bodyPr wrap="square">
              <a:spAutoFit/>
            </a:bodyPr>
            <a:lstStyle/>
            <a:p>
              <a:r>
                <a:rPr lang="en-US" sz="1100" dirty="0" smtClean="0"/>
                <a:t>Similar to the public sector placement and partnership role, success in the fundraising role requires </a:t>
              </a:r>
              <a:r>
                <a:rPr lang="en-US" sz="1100" b="1" dirty="0" smtClean="0"/>
                <a:t>excellent relationship building skills</a:t>
              </a:r>
              <a:r>
                <a:rPr lang="en-US" sz="1100" dirty="0" smtClean="0"/>
                <a:t>, </a:t>
              </a:r>
              <a:r>
                <a:rPr lang="en-US" sz="1100" b="1" dirty="0" smtClean="0"/>
                <a:t>a deep belief in the mission</a:t>
              </a:r>
              <a:r>
                <a:rPr lang="en-US" sz="1100" dirty="0" smtClean="0"/>
                <a:t>, and an ability to balance short-term needs with the long-term sustainability of your organization. Experience in working with budgets is also a benefit.. </a:t>
              </a:r>
              <a:endParaRPr lang="en-US" sz="1400" dirty="0">
                <a:solidFill>
                  <a:srgbClr val="000000"/>
                </a:solidFill>
              </a:endParaRPr>
            </a:p>
          </p:txBody>
        </p:sp>
      </p:grpSp>
    </p:spTree>
    <p:extLst>
      <p:ext uri="{BB962C8B-B14F-4D97-AF65-F5344CB8AC3E}">
        <p14:creationId xmlns:p14="http://schemas.microsoft.com/office/powerpoint/2010/main" val="44924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8" grpId="0" animBg="1"/>
      <p:bldP spid="5" grpId="0"/>
      <p:bldP spid="25" grpId="0" animBg="1"/>
      <p:bldP spid="7" grpId="0" animBg="1"/>
      <p:bldP spid="3"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22263" y="-66675"/>
            <a:ext cx="8497887" cy="981075"/>
          </a:xfrm>
        </p:spPr>
        <p:txBody>
          <a:bodyPr/>
          <a:lstStyle/>
          <a:p>
            <a:r>
              <a:rPr lang="en-US" altLang="en-US" dirty="0" smtClean="0"/>
              <a:t>Public sector partnership and placement and development – Example staffing </a:t>
            </a:r>
            <a:r>
              <a:rPr lang="en-US" altLang="en-US" dirty="0"/>
              <a:t>m</a:t>
            </a:r>
            <a:r>
              <a:rPr lang="en-US" altLang="en-US" dirty="0" smtClean="0"/>
              <a:t>odel (Year 0-3) (III/III)</a:t>
            </a:r>
          </a:p>
        </p:txBody>
      </p:sp>
      <p:sp>
        <p:nvSpPr>
          <p:cNvPr id="6147" name="Slide Number Placeholder 3"/>
          <p:cNvSpPr>
            <a:spLocks noGrp="1"/>
          </p:cNvSpPr>
          <p:nvPr>
            <p:ph type="sldNum" sz="quarter" idx="10"/>
          </p:nvPr>
        </p:nvSpPr>
        <p:spPr>
          <a:noFill/>
        </p:spPr>
        <p:txBody>
          <a:bodyPr/>
          <a:lstStyle>
            <a:lvl1pPr eaLnBrk="0" hangingPunct="0">
              <a:defRPr sz="1000" b="1">
                <a:solidFill>
                  <a:schemeClr val="tx1"/>
                </a:solidFill>
                <a:latin typeface="Arial" pitchFamily="34" charset="0"/>
              </a:defRPr>
            </a:lvl1pPr>
            <a:lvl2pPr marL="742950" indent="-285750" eaLnBrk="0" hangingPunct="0">
              <a:defRPr sz="1000" b="1">
                <a:solidFill>
                  <a:schemeClr val="tx1"/>
                </a:solidFill>
                <a:latin typeface="Arial" pitchFamily="34" charset="0"/>
              </a:defRPr>
            </a:lvl2pPr>
            <a:lvl3pPr marL="1143000" indent="-228600" eaLnBrk="0" hangingPunct="0">
              <a:defRPr sz="1000" b="1">
                <a:solidFill>
                  <a:schemeClr val="tx1"/>
                </a:solidFill>
                <a:latin typeface="Arial" pitchFamily="34" charset="0"/>
              </a:defRPr>
            </a:lvl3pPr>
            <a:lvl4pPr marL="1600200" indent="-228600" eaLnBrk="0" hangingPunct="0">
              <a:defRPr sz="1000" b="1">
                <a:solidFill>
                  <a:schemeClr val="tx1"/>
                </a:solidFill>
                <a:latin typeface="Arial" pitchFamily="34" charset="0"/>
              </a:defRPr>
            </a:lvl4pPr>
            <a:lvl5pPr marL="2057400" indent="-228600" eaLnBrk="0" hangingPunct="0">
              <a:defRPr sz="1000" b="1">
                <a:solidFill>
                  <a:schemeClr val="tx1"/>
                </a:solidFill>
                <a:latin typeface="Arial" pitchFamily="34" charset="0"/>
              </a:defRPr>
            </a:lvl5pPr>
            <a:lvl6pPr marL="2514600" indent="-228600" algn="ctr" eaLnBrk="0" fontAlgn="base" hangingPunct="0">
              <a:spcBef>
                <a:spcPct val="0"/>
              </a:spcBef>
              <a:spcAft>
                <a:spcPct val="0"/>
              </a:spcAft>
              <a:defRPr sz="1000" b="1">
                <a:solidFill>
                  <a:schemeClr val="tx1"/>
                </a:solidFill>
                <a:latin typeface="Arial" pitchFamily="34" charset="0"/>
              </a:defRPr>
            </a:lvl6pPr>
            <a:lvl7pPr marL="2971800" indent="-228600" algn="ctr" eaLnBrk="0" fontAlgn="base" hangingPunct="0">
              <a:spcBef>
                <a:spcPct val="0"/>
              </a:spcBef>
              <a:spcAft>
                <a:spcPct val="0"/>
              </a:spcAft>
              <a:defRPr sz="1000" b="1">
                <a:solidFill>
                  <a:schemeClr val="tx1"/>
                </a:solidFill>
                <a:latin typeface="Arial" pitchFamily="34" charset="0"/>
              </a:defRPr>
            </a:lvl7pPr>
            <a:lvl8pPr marL="3429000" indent="-228600" algn="ctr" eaLnBrk="0" fontAlgn="base" hangingPunct="0">
              <a:spcBef>
                <a:spcPct val="0"/>
              </a:spcBef>
              <a:spcAft>
                <a:spcPct val="0"/>
              </a:spcAft>
              <a:defRPr sz="1000" b="1">
                <a:solidFill>
                  <a:schemeClr val="tx1"/>
                </a:solidFill>
                <a:latin typeface="Arial" pitchFamily="34" charset="0"/>
              </a:defRPr>
            </a:lvl8pPr>
            <a:lvl9pPr marL="3886200" indent="-228600" algn="ctr" eaLnBrk="0" fontAlgn="base" hangingPunct="0">
              <a:spcBef>
                <a:spcPct val="0"/>
              </a:spcBef>
              <a:spcAft>
                <a:spcPct val="0"/>
              </a:spcAft>
              <a:defRPr sz="1000" b="1">
                <a:solidFill>
                  <a:schemeClr val="tx1"/>
                </a:solidFill>
                <a:latin typeface="Arial" pitchFamily="34" charset="0"/>
              </a:defRPr>
            </a:lvl9pPr>
          </a:lstStyle>
          <a:p>
            <a:pPr eaLnBrk="1" hangingPunct="1"/>
            <a:fld id="{C8EDB06F-9E86-4757-B665-B3FC4FA3A5DA}" type="slidenum">
              <a:rPr lang="en-US" altLang="en-US" b="0" smtClean="0">
                <a:solidFill>
                  <a:srgbClr val="FFFFFF"/>
                </a:solidFill>
              </a:rPr>
              <a:pPr eaLnBrk="1" hangingPunct="1"/>
              <a:t>25</a:t>
            </a:fld>
            <a:endParaRPr lang="en-US" altLang="en-US" b="0" smtClean="0">
              <a:solidFill>
                <a:srgbClr val="FFFFFF"/>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07978823"/>
              </p:ext>
            </p:extLst>
          </p:nvPr>
        </p:nvGraphicFramePr>
        <p:xfrm>
          <a:off x="1497355" y="1447800"/>
          <a:ext cx="6046445" cy="2722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943600" y="946681"/>
            <a:ext cx="2784475" cy="2177519"/>
          </a:xfrm>
          <a:prstGeom prst="rect">
            <a:avLst/>
          </a:prstGeom>
          <a:noFill/>
        </p:spPr>
        <p:txBody>
          <a:bodyPr>
            <a:spAutoFit/>
          </a:bodyPr>
          <a:lstStyle/>
          <a:p>
            <a:pPr fontAlgn="base">
              <a:spcBef>
                <a:spcPct val="0"/>
              </a:spcBef>
              <a:spcAft>
                <a:spcPct val="0"/>
              </a:spcAft>
              <a:defRPr/>
            </a:pPr>
            <a:r>
              <a:rPr lang="en-US" sz="1100" b="1" dirty="0" smtClean="0">
                <a:solidFill>
                  <a:srgbClr val="C00000"/>
                </a:solidFill>
              </a:rPr>
              <a:t>CEOs</a:t>
            </a:r>
          </a:p>
          <a:p>
            <a:pPr marL="171450" indent="-171450" fontAlgn="base">
              <a:spcBef>
                <a:spcPct val="0"/>
              </a:spcBef>
              <a:spcAft>
                <a:spcPct val="0"/>
              </a:spcAft>
              <a:buFont typeface="Arial" panose="020B0604020202020204" pitchFamily="34" charset="0"/>
              <a:buChar char="•"/>
              <a:defRPr/>
            </a:pPr>
            <a:r>
              <a:rPr lang="en-US" sz="1100" b="1" dirty="0" smtClean="0"/>
              <a:t>Public sector partnership and support: </a:t>
            </a:r>
            <a:r>
              <a:rPr lang="en-US" sz="1100" dirty="0" smtClean="0"/>
              <a:t>CEOs </a:t>
            </a:r>
            <a:r>
              <a:rPr lang="en-US" sz="1050" dirty="0" smtClean="0"/>
              <a:t>often </a:t>
            </a:r>
            <a:r>
              <a:rPr lang="en-US" sz="1050" dirty="0"/>
              <a:t>engage in the most critical relationships and negotiations, namely at the national and regional/municipal level. </a:t>
            </a:r>
          </a:p>
          <a:p>
            <a:pPr marL="171450" indent="-171450" fontAlgn="base">
              <a:spcBef>
                <a:spcPct val="0"/>
              </a:spcBef>
              <a:spcAft>
                <a:spcPct val="0"/>
              </a:spcAft>
              <a:buFont typeface="Arial" panose="020B0604020202020204" pitchFamily="34" charset="0"/>
              <a:buChar char="•"/>
              <a:defRPr/>
            </a:pPr>
            <a:r>
              <a:rPr lang="en-US" sz="1050" b="1" dirty="0" smtClean="0">
                <a:cs typeface="Arial" charset="0"/>
              </a:rPr>
              <a:t>Development: </a:t>
            </a:r>
            <a:r>
              <a:rPr lang="en-US" sz="1050" dirty="0" smtClean="0">
                <a:cs typeface="Arial" charset="0"/>
              </a:rPr>
              <a:t>The CEO is often the </a:t>
            </a:r>
            <a:r>
              <a:rPr lang="en-US" sz="1050" dirty="0">
                <a:cs typeface="Arial" charset="0"/>
              </a:rPr>
              <a:t>primary fundraiser with prospective and current donors, </a:t>
            </a:r>
            <a:r>
              <a:rPr lang="en-US" sz="1050" dirty="0" smtClean="0">
                <a:cs typeface="Arial" charset="0"/>
              </a:rPr>
              <a:t>builds </a:t>
            </a:r>
            <a:r>
              <a:rPr lang="en-US" sz="1050" dirty="0">
                <a:cs typeface="Arial" charset="0"/>
              </a:rPr>
              <a:t>Board of Directors with the influence and networks necessary, </a:t>
            </a:r>
            <a:r>
              <a:rPr lang="en-US" sz="1050" dirty="0" smtClean="0">
                <a:cs typeface="Arial" charset="0"/>
              </a:rPr>
              <a:t>and leads </a:t>
            </a:r>
            <a:r>
              <a:rPr lang="en-US" sz="1050" dirty="0">
                <a:cs typeface="Arial" charset="0"/>
              </a:rPr>
              <a:t>ongoing cultivation and engagement of donors</a:t>
            </a:r>
            <a:endParaRPr lang="en-US" sz="1050" b="1" dirty="0"/>
          </a:p>
          <a:p>
            <a:pPr fontAlgn="base">
              <a:spcBef>
                <a:spcPct val="0"/>
              </a:spcBef>
              <a:spcAft>
                <a:spcPct val="0"/>
              </a:spcAft>
              <a:defRPr/>
            </a:pPr>
            <a:endParaRPr lang="en-US" sz="800" b="1" dirty="0"/>
          </a:p>
        </p:txBody>
      </p:sp>
      <p:sp>
        <p:nvSpPr>
          <p:cNvPr id="11" name="TextBox 10"/>
          <p:cNvSpPr txBox="1"/>
          <p:nvPr/>
        </p:nvSpPr>
        <p:spPr>
          <a:xfrm>
            <a:off x="152400" y="4001631"/>
            <a:ext cx="2527299" cy="2246769"/>
          </a:xfrm>
          <a:prstGeom prst="rect">
            <a:avLst/>
          </a:prstGeom>
          <a:noFill/>
        </p:spPr>
        <p:txBody>
          <a:bodyPr wrap="square">
            <a:spAutoFit/>
          </a:bodyPr>
          <a:lstStyle/>
          <a:p>
            <a:pPr fontAlgn="base">
              <a:spcBef>
                <a:spcPct val="0"/>
              </a:spcBef>
              <a:spcAft>
                <a:spcPct val="0"/>
              </a:spcAft>
              <a:defRPr/>
            </a:pPr>
            <a:r>
              <a:rPr lang="en-US" sz="1000" b="1" dirty="0" smtClean="0">
                <a:solidFill>
                  <a:srgbClr val="7030A0"/>
                </a:solidFill>
              </a:rPr>
              <a:t>HEAD OF PLACEMENT </a:t>
            </a:r>
          </a:p>
          <a:p>
            <a:pPr marL="171450" indent="-171450" fontAlgn="base">
              <a:spcBef>
                <a:spcPct val="0"/>
              </a:spcBef>
              <a:spcAft>
                <a:spcPct val="0"/>
              </a:spcAft>
              <a:buFont typeface="Arial" panose="020B0604020202020204" pitchFamily="34" charset="0"/>
              <a:buChar char="•"/>
              <a:defRPr/>
            </a:pPr>
            <a:r>
              <a:rPr lang="en-US" sz="1000" dirty="0" smtClean="0"/>
              <a:t>Supports </a:t>
            </a:r>
            <a:r>
              <a:rPr lang="en-US" sz="1000" dirty="0"/>
              <a:t>CEO in developing and executing on the overall placement strategy and plan, as well as building relationships with school partners, preparing participants and matching participants with placements</a:t>
            </a:r>
            <a:r>
              <a:rPr lang="en-US" sz="1000" dirty="0" smtClean="0"/>
              <a:t>.</a:t>
            </a:r>
          </a:p>
          <a:p>
            <a:pPr marL="171450" indent="-171450" fontAlgn="base">
              <a:spcBef>
                <a:spcPct val="0"/>
              </a:spcBef>
              <a:spcAft>
                <a:spcPct val="0"/>
              </a:spcAft>
              <a:buFont typeface="Arial" panose="020B0604020202020204" pitchFamily="34" charset="0"/>
              <a:buChar char="•"/>
              <a:defRPr/>
            </a:pPr>
            <a:r>
              <a:rPr lang="en-US" sz="1000" dirty="0" smtClean="0"/>
              <a:t>Supports with research, tracking, scheduling, and other logistical support</a:t>
            </a:r>
          </a:p>
          <a:p>
            <a:pPr marL="171450" indent="-171450" fontAlgn="base">
              <a:spcBef>
                <a:spcPct val="0"/>
              </a:spcBef>
              <a:spcAft>
                <a:spcPct val="0"/>
              </a:spcAft>
              <a:buFont typeface="Arial" panose="020B0604020202020204" pitchFamily="34" charset="0"/>
              <a:buChar char="•"/>
              <a:defRPr/>
            </a:pPr>
            <a:r>
              <a:rPr lang="en-US" sz="1000" dirty="0" smtClean="0"/>
              <a:t>May share development responsibilities with CEO or other team members, depending on org staffing model </a:t>
            </a:r>
            <a:endParaRPr lang="en-US" sz="1000" dirty="0"/>
          </a:p>
        </p:txBody>
      </p:sp>
      <p:sp>
        <p:nvSpPr>
          <p:cNvPr id="2" name="Rectangle 1"/>
          <p:cNvSpPr/>
          <p:nvPr/>
        </p:nvSpPr>
        <p:spPr>
          <a:xfrm>
            <a:off x="6477000" y="4038600"/>
            <a:ext cx="2438400" cy="1785104"/>
          </a:xfrm>
          <a:prstGeom prst="rect">
            <a:avLst/>
          </a:prstGeom>
        </p:spPr>
        <p:txBody>
          <a:bodyPr wrap="square">
            <a:spAutoFit/>
          </a:bodyPr>
          <a:lstStyle/>
          <a:p>
            <a:pPr algn="r" fontAlgn="base">
              <a:spcBef>
                <a:spcPct val="0"/>
              </a:spcBef>
              <a:spcAft>
                <a:spcPct val="0"/>
              </a:spcAft>
              <a:defRPr/>
            </a:pPr>
            <a:r>
              <a:rPr lang="en-US" sz="1000" b="1" dirty="0">
                <a:solidFill>
                  <a:srgbClr val="7030A0"/>
                </a:solidFill>
              </a:rPr>
              <a:t>HEAD OF </a:t>
            </a:r>
            <a:r>
              <a:rPr lang="en-US" sz="1000" b="1" dirty="0" smtClean="0">
                <a:solidFill>
                  <a:srgbClr val="7030A0"/>
                </a:solidFill>
              </a:rPr>
              <a:t>DEVELOPMENT</a:t>
            </a:r>
            <a:endParaRPr lang="en-US" sz="1000" b="1" dirty="0">
              <a:solidFill>
                <a:srgbClr val="7030A0"/>
              </a:solidFill>
            </a:endParaRPr>
          </a:p>
          <a:p>
            <a:pPr marL="285750" lvl="0" indent="-285750">
              <a:buFont typeface="Arial" panose="020B0604020202020204" pitchFamily="34" charset="0"/>
              <a:buChar char="•"/>
            </a:pPr>
            <a:r>
              <a:rPr lang="en-US" sz="1000" dirty="0" smtClean="0"/>
              <a:t>Sets </a:t>
            </a:r>
            <a:r>
              <a:rPr lang="en-US" sz="1000" dirty="0"/>
              <a:t>overall development strategy, takes primary responsibility for 1+ donor streams, frees the CEO to focus on the most important  external relationships and </a:t>
            </a:r>
            <a:r>
              <a:rPr lang="en-US" sz="1000" dirty="0" smtClean="0"/>
              <a:t>events</a:t>
            </a:r>
          </a:p>
          <a:p>
            <a:pPr marL="285750" lvl="0" indent="-285750">
              <a:buFont typeface="Arial" panose="020B0604020202020204" pitchFamily="34" charset="0"/>
              <a:buChar char="•"/>
            </a:pPr>
            <a:r>
              <a:rPr lang="en-US" sz="1000" dirty="0" smtClean="0"/>
              <a:t>Conducts research to identify potential donors, processes gifts and writes acknowledgements, creates donor communications materials and meeting documents</a:t>
            </a:r>
            <a:endParaRPr lang="en-US" sz="1000" dirty="0"/>
          </a:p>
        </p:txBody>
      </p:sp>
      <p:sp>
        <p:nvSpPr>
          <p:cNvPr id="3" name="Rectangle 2"/>
          <p:cNvSpPr/>
          <p:nvPr/>
        </p:nvSpPr>
        <p:spPr bwMode="auto">
          <a:xfrm>
            <a:off x="2570164" y="4267200"/>
            <a:ext cx="3830636" cy="2030581"/>
          </a:xfrm>
          <a:prstGeom prst="rect">
            <a:avLst/>
          </a:prstGeom>
          <a:solidFill>
            <a:schemeClr val="accent1">
              <a:lumMod val="60000"/>
              <a:lumOff val="4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pitchFamily="34" charset="0"/>
            </a:endParaRPr>
          </a:p>
        </p:txBody>
      </p:sp>
      <p:sp>
        <p:nvSpPr>
          <p:cNvPr id="6" name="TextBox 5"/>
          <p:cNvSpPr txBox="1"/>
          <p:nvPr/>
        </p:nvSpPr>
        <p:spPr>
          <a:xfrm>
            <a:off x="2646362" y="4343401"/>
            <a:ext cx="3754437" cy="1954381"/>
          </a:xfrm>
          <a:prstGeom prst="rect">
            <a:avLst/>
          </a:prstGeom>
          <a:noFill/>
        </p:spPr>
        <p:txBody>
          <a:bodyPr wrap="square" rtlCol="0">
            <a:spAutoFit/>
          </a:bodyPr>
          <a:lstStyle/>
          <a:p>
            <a:r>
              <a:rPr lang="en-US" sz="1100" dirty="0" smtClean="0"/>
              <a:t>Most orgs will choose either a Head of Placement role </a:t>
            </a:r>
            <a:r>
              <a:rPr lang="en-US" sz="1100" b="1" u="sng" dirty="0" smtClean="0"/>
              <a:t>or</a:t>
            </a:r>
            <a:r>
              <a:rPr lang="en-US" sz="1100" dirty="0" smtClean="0"/>
              <a:t> a Head of Development role after they’ve placed their first cohort, depending on their unique context.  </a:t>
            </a:r>
          </a:p>
          <a:p>
            <a:pPr marL="171450" indent="-171450">
              <a:buFont typeface="Arial" panose="020B0604020202020204" pitchFamily="34" charset="0"/>
              <a:buChar char="•"/>
            </a:pPr>
            <a:r>
              <a:rPr lang="en-US" sz="1100" dirty="0" smtClean="0"/>
              <a:t>For example, in a context where legal pathways to placement are complex, an organization may choose a full time Head of Placement. In this scenario, the CEO remains responsible for creating the Development strategy and building and maintaining high profile relationships, while a junior role would take on research, tracking, scheduling, and other logistical support.  </a:t>
            </a:r>
            <a:endParaRPr lang="en-US" sz="1100" dirty="0"/>
          </a:p>
        </p:txBody>
      </p:sp>
    </p:spTree>
    <p:extLst>
      <p:ext uri="{BB962C8B-B14F-4D97-AF65-F5344CB8AC3E}">
        <p14:creationId xmlns:p14="http://schemas.microsoft.com/office/powerpoint/2010/main" val="403748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2" grpId="0"/>
      <p:bldP spid="3" grpId="0" animBg="1"/>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263" y="76200"/>
            <a:ext cx="8497887" cy="981075"/>
          </a:xfrm>
        </p:spPr>
        <p:txBody>
          <a:bodyPr/>
          <a:lstStyle/>
          <a:p>
            <a:r>
              <a:rPr lang="en-US" dirty="0" smtClean="0"/>
              <a:t>Exercise #4: </a:t>
            </a:r>
            <a:br>
              <a:rPr lang="en-US" dirty="0" smtClean="0"/>
            </a:br>
            <a:r>
              <a:rPr lang="en-US" dirty="0" smtClean="0"/>
              <a:t>Development and Placement Staffing</a:t>
            </a:r>
            <a:endParaRPr lang="en-US" dirty="0"/>
          </a:p>
        </p:txBody>
      </p:sp>
      <p:sp>
        <p:nvSpPr>
          <p:cNvPr id="3" name="Content Placeholder 2"/>
          <p:cNvSpPr>
            <a:spLocks noGrp="1"/>
          </p:cNvSpPr>
          <p:nvPr>
            <p:ph idx="1"/>
          </p:nvPr>
        </p:nvSpPr>
        <p:spPr>
          <a:xfrm>
            <a:off x="228600" y="1447800"/>
            <a:ext cx="8650287" cy="5410200"/>
          </a:xfrm>
        </p:spPr>
        <p:txBody>
          <a:bodyPr/>
          <a:lstStyle/>
          <a:p>
            <a:pPr marL="44450" indent="0">
              <a:lnSpc>
                <a:spcPct val="100000"/>
              </a:lnSpc>
              <a:buNone/>
            </a:pPr>
            <a:endParaRPr lang="en-US" sz="1800" dirty="0"/>
          </a:p>
          <a:p>
            <a:pPr marL="44450" indent="0">
              <a:lnSpc>
                <a:spcPct val="100000"/>
              </a:lnSpc>
              <a:buNone/>
            </a:pPr>
            <a:r>
              <a:rPr lang="en-US" sz="1800" b="1" dirty="0" smtClean="0"/>
              <a:t>Purpose: </a:t>
            </a:r>
            <a:r>
              <a:rPr lang="en-US" sz="1800" dirty="0" smtClean="0">
                <a:solidFill>
                  <a:schemeClr val="tx1"/>
                </a:solidFill>
              </a:rPr>
              <a:t>Think through your </a:t>
            </a:r>
            <a:r>
              <a:rPr lang="en-US" sz="1800" dirty="0">
                <a:solidFill>
                  <a:schemeClr val="tx1"/>
                </a:solidFill>
              </a:rPr>
              <a:t>placement </a:t>
            </a:r>
            <a:r>
              <a:rPr lang="en-US" sz="1800" dirty="0" smtClean="0">
                <a:solidFill>
                  <a:schemeClr val="tx1"/>
                </a:solidFill>
              </a:rPr>
              <a:t>context, legal pathways, and policy work needed to reach your placement goals this year and in the future. What skillsets and experience will you need in this role? Now think about the amount and kind of fundraising you expect to do. How much time will the CEO dedicate to development? Do you need a position (full time or part time) dedicated to fundraising in Y1? Y2? Consider the following questions as you create Placement and Development staffing:</a:t>
            </a:r>
          </a:p>
          <a:p>
            <a:pPr marL="44450" indent="0">
              <a:lnSpc>
                <a:spcPct val="100000"/>
              </a:lnSpc>
              <a:buNone/>
            </a:pPr>
            <a:endParaRPr lang="en-US" sz="1800" dirty="0">
              <a:solidFill>
                <a:schemeClr val="tx1"/>
              </a:solidFill>
            </a:endParaRPr>
          </a:p>
          <a:p>
            <a:pPr marL="44450" indent="0">
              <a:lnSpc>
                <a:spcPct val="100000"/>
              </a:lnSpc>
              <a:buNone/>
            </a:pPr>
            <a:r>
              <a:rPr lang="en-US" sz="1800" b="1" dirty="0" smtClean="0">
                <a:solidFill>
                  <a:schemeClr val="tx1"/>
                </a:solidFill>
              </a:rPr>
              <a:t>Reflection questions:</a:t>
            </a:r>
          </a:p>
          <a:p>
            <a:pPr marL="330200" indent="-285750"/>
            <a:r>
              <a:rPr lang="en-US" sz="1800" i="1" dirty="0" smtClean="0">
                <a:solidFill>
                  <a:schemeClr val="tx1"/>
                </a:solidFill>
              </a:rPr>
              <a:t>What does the placement landscape look like in your context? </a:t>
            </a:r>
            <a:endParaRPr lang="en-US" sz="1600" i="1" dirty="0">
              <a:solidFill>
                <a:schemeClr val="tx1"/>
              </a:solidFill>
            </a:endParaRPr>
          </a:p>
          <a:p>
            <a:pPr marL="330200" indent="-285750">
              <a:lnSpc>
                <a:spcPct val="100000"/>
              </a:lnSpc>
            </a:pPr>
            <a:r>
              <a:rPr lang="en-US" sz="1800" i="1" dirty="0" smtClean="0">
                <a:solidFill>
                  <a:schemeClr val="tx1"/>
                </a:solidFill>
              </a:rPr>
              <a:t>What does the fundraising landscape look like in your context? How much money do you need to raise?</a:t>
            </a:r>
          </a:p>
          <a:p>
            <a:pPr marL="330200" indent="-285750">
              <a:lnSpc>
                <a:spcPct val="100000"/>
              </a:lnSpc>
            </a:pPr>
            <a:r>
              <a:rPr lang="en-US" sz="1800" i="1" dirty="0" smtClean="0"/>
              <a:t>How much active relationship building and fundraising will the CEO plan to do?</a:t>
            </a:r>
          </a:p>
          <a:p>
            <a:pPr marL="387350" indent="-342900">
              <a:lnSpc>
                <a:spcPct val="100000"/>
              </a:lnSpc>
            </a:pPr>
            <a:endParaRPr lang="en-US" sz="20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584633">
            <a:off x="6056220" y="569820"/>
            <a:ext cx="1201073" cy="1201073"/>
          </a:xfrm>
          <a:prstGeom prst="rect">
            <a:avLst/>
          </a:prstGeom>
        </p:spPr>
      </p:pic>
    </p:spTree>
    <p:extLst>
      <p:ext uri="{BB962C8B-B14F-4D97-AF65-F5344CB8AC3E}">
        <p14:creationId xmlns:p14="http://schemas.microsoft.com/office/powerpoint/2010/main" val="24945446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bwMode="auto">
          <a:xfrm>
            <a:off x="248392" y="1371600"/>
            <a:ext cx="4247408" cy="4924301"/>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sng" strike="noStrike" cap="none" normalizeH="0" baseline="0" dirty="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smtClean="0"/>
              <a:t>Staffing choices: Strategy and Operations</a:t>
            </a:r>
            <a:br>
              <a:rPr lang="en-US" dirty="0" smtClean="0"/>
            </a:br>
            <a:endParaRPr lang="en-US" dirty="0"/>
          </a:p>
        </p:txBody>
      </p:sp>
      <p:sp>
        <p:nvSpPr>
          <p:cNvPr id="11" name="Rectangle 10"/>
          <p:cNvSpPr/>
          <p:nvPr/>
        </p:nvSpPr>
        <p:spPr bwMode="auto">
          <a:xfrm>
            <a:off x="4771901" y="838200"/>
            <a:ext cx="4247408" cy="381000"/>
          </a:xfrm>
          <a:prstGeom prst="rect">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dirty="0" smtClean="0">
                <a:ln>
                  <a:noFill/>
                </a:ln>
                <a:solidFill>
                  <a:schemeClr val="tx1"/>
                </a:solidFill>
                <a:effectLst/>
                <a:latin typeface="Arial" charset="0"/>
              </a:rPr>
              <a:t>Network</a:t>
            </a:r>
            <a:r>
              <a:rPr kumimoji="0" lang="en-US" sz="1600" b="1" i="0" u="sng" strike="noStrike" cap="none" normalizeH="0" dirty="0" smtClean="0">
                <a:ln>
                  <a:noFill/>
                </a:ln>
                <a:solidFill>
                  <a:schemeClr val="tx1"/>
                </a:solidFill>
                <a:effectLst/>
                <a:latin typeface="Arial" charset="0"/>
              </a:rPr>
              <a:t> Trends</a:t>
            </a:r>
            <a:endParaRPr kumimoji="0" lang="en-US" sz="1600" b="1" i="0" u="sng" strike="noStrike" cap="none" normalizeH="0" baseline="0" dirty="0">
              <a:ln>
                <a:noFill/>
              </a:ln>
              <a:solidFill>
                <a:schemeClr val="tx1"/>
              </a:solidFill>
              <a:effectLst/>
              <a:latin typeface="Arial" charset="0"/>
            </a:endParaRPr>
          </a:p>
        </p:txBody>
      </p:sp>
      <p:sp>
        <p:nvSpPr>
          <p:cNvPr id="21" name="Rectangle 20"/>
          <p:cNvSpPr/>
          <p:nvPr/>
        </p:nvSpPr>
        <p:spPr bwMode="auto">
          <a:xfrm>
            <a:off x="4771902" y="1464625"/>
            <a:ext cx="4247408" cy="4831276"/>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sng" strike="noStrike" cap="none" normalizeH="0" baseline="0">
              <a:ln>
                <a:noFill/>
              </a:ln>
              <a:solidFill>
                <a:schemeClr val="tx1"/>
              </a:solidFill>
              <a:effectLst/>
              <a:latin typeface="Arial" charset="0"/>
            </a:endParaRPr>
          </a:p>
        </p:txBody>
      </p:sp>
      <p:sp>
        <p:nvSpPr>
          <p:cNvPr id="22" name="Rectangle 21"/>
          <p:cNvSpPr/>
          <p:nvPr/>
        </p:nvSpPr>
        <p:spPr>
          <a:xfrm>
            <a:off x="4766953" y="1619934"/>
            <a:ext cx="4247407" cy="4154984"/>
          </a:xfrm>
          <a:prstGeom prst="rect">
            <a:avLst/>
          </a:prstGeom>
        </p:spPr>
        <p:txBody>
          <a:bodyPr wrap="square">
            <a:spAutoFit/>
          </a:bodyPr>
          <a:lstStyle/>
          <a:p>
            <a:pPr marL="171450" indent="-171450">
              <a:buFont typeface="Arial" panose="020B0604020202020204" pitchFamily="34" charset="0"/>
              <a:buChar char="•"/>
            </a:pPr>
            <a:r>
              <a:rPr lang="en-US" altLang="en-US" sz="1200" dirty="0" smtClean="0"/>
              <a:t>Many CEOs take on the responsibility of strategy and operations in the first year</a:t>
            </a:r>
          </a:p>
          <a:p>
            <a:endParaRPr lang="en-US" altLang="en-US" sz="1200" dirty="0" smtClean="0"/>
          </a:p>
          <a:p>
            <a:pPr marL="171450" indent="-171450">
              <a:buFont typeface="Arial" panose="020B0604020202020204" pitchFamily="34" charset="0"/>
              <a:buChar char="•"/>
            </a:pPr>
            <a:r>
              <a:rPr lang="en-US" altLang="en-US" sz="1200" dirty="0" smtClean="0"/>
              <a:t>For CEOs that are largely externally facing (fundraising and relationship-building), hiring a COO to oversee internal operations may make sense in the first year; however, its important that the CEO continues to own the program vision, and progress toward that vision. </a:t>
            </a:r>
          </a:p>
          <a:p>
            <a:endParaRPr lang="en-US" altLang="en-US" sz="1200" dirty="0" smtClean="0"/>
          </a:p>
          <a:p>
            <a:pPr marL="171450" indent="-171450">
              <a:buFont typeface="Arial" panose="020B0604020202020204" pitchFamily="34" charset="0"/>
              <a:buChar char="•"/>
            </a:pPr>
            <a:r>
              <a:rPr lang="en-US" altLang="en-US" sz="1200" dirty="0" smtClean="0"/>
              <a:t>Some </a:t>
            </a:r>
            <a:r>
              <a:rPr lang="en-US" sz="1200" dirty="0" smtClean="0"/>
              <a:t>partners choose to appoint a Director, Strategy and Operations in the first year; others combine strategy and operations responsibilities with other roles: Director of Development, Finance and Administration; Executive Assistant</a:t>
            </a:r>
          </a:p>
          <a:p>
            <a:endParaRPr lang="en-US" sz="1200" dirty="0"/>
          </a:p>
          <a:p>
            <a:pPr marL="171450" indent="-171450">
              <a:buFont typeface="Arial" panose="020B0604020202020204" pitchFamily="34" charset="0"/>
              <a:buChar char="•"/>
            </a:pPr>
            <a:r>
              <a:rPr lang="en-US" sz="1200" dirty="0" smtClean="0"/>
              <a:t>Many partners choose to outsource operational functions like finance, payroll, IT, and sometimes HR in the early years. While this decision can save resources and reduce your full-time headcount, downsides include lack of in-organization expertise in these areas, and, in some cases, a lack of understanding of your organization’s mission and model. </a:t>
            </a:r>
          </a:p>
        </p:txBody>
      </p:sp>
      <p:sp>
        <p:nvSpPr>
          <p:cNvPr id="24" name="Rectangle 23"/>
          <p:cNvSpPr/>
          <p:nvPr/>
        </p:nvSpPr>
        <p:spPr>
          <a:xfrm>
            <a:off x="325582" y="1343561"/>
            <a:ext cx="4247407" cy="4708981"/>
          </a:xfrm>
          <a:prstGeom prst="rect">
            <a:avLst/>
          </a:prstGeom>
        </p:spPr>
        <p:txBody>
          <a:bodyPr wrap="square">
            <a:spAutoFit/>
          </a:bodyPr>
          <a:lstStyle/>
          <a:p>
            <a:r>
              <a:rPr lang="en-US" sz="1200" b="1" dirty="0"/>
              <a:t>Strategy: </a:t>
            </a:r>
          </a:p>
          <a:p>
            <a:pPr marL="285750" indent="-285750">
              <a:buFont typeface="Arial" panose="020B0604020202020204" pitchFamily="34" charset="0"/>
              <a:buChar char="•"/>
            </a:pPr>
            <a:r>
              <a:rPr lang="en-US" sz="1200" dirty="0"/>
              <a:t>Who will set our strategy?</a:t>
            </a:r>
          </a:p>
          <a:p>
            <a:pPr marL="285750" indent="-285750">
              <a:buFont typeface="Arial" panose="020B0604020202020204" pitchFamily="34" charset="0"/>
              <a:buChar char="•"/>
            </a:pPr>
            <a:r>
              <a:rPr lang="en-US" sz="1200" dirty="0"/>
              <a:t>Who will manage daily execution of </a:t>
            </a:r>
            <a:r>
              <a:rPr lang="en-US" sz="1200" dirty="0" smtClean="0"/>
              <a:t>our strategy?</a:t>
            </a:r>
          </a:p>
          <a:p>
            <a:pPr marL="285750" indent="-285750">
              <a:buFont typeface="Arial" panose="020B0604020202020204" pitchFamily="34" charset="0"/>
              <a:buChar char="•"/>
            </a:pPr>
            <a:r>
              <a:rPr lang="en-US" sz="1200" dirty="0" smtClean="0"/>
              <a:t>When does adding a COO make sense?</a:t>
            </a:r>
          </a:p>
          <a:p>
            <a:pPr marL="285750" indent="-285750">
              <a:buFont typeface="Arial" panose="020B0604020202020204" pitchFamily="34" charset="0"/>
              <a:buChar char="•"/>
            </a:pPr>
            <a:endParaRPr lang="en-US" sz="1200" b="1" dirty="0"/>
          </a:p>
          <a:p>
            <a:r>
              <a:rPr lang="en-US" sz="1200" b="1" dirty="0" smtClean="0"/>
              <a:t>Finances:</a:t>
            </a:r>
          </a:p>
          <a:p>
            <a:pPr marL="285750" indent="-285750">
              <a:buFont typeface="Arial" panose="020B0604020202020204" pitchFamily="34" charset="0"/>
              <a:buChar char="•"/>
            </a:pPr>
            <a:r>
              <a:rPr lang="en-US" sz="1200" dirty="0" smtClean="0"/>
              <a:t>What kind of reporting will we be expected to do for our funders?</a:t>
            </a:r>
          </a:p>
          <a:p>
            <a:pPr marL="285750" indent="-285750">
              <a:buFont typeface="Arial" panose="020B0604020202020204" pitchFamily="34" charset="0"/>
              <a:buChar char="•"/>
            </a:pPr>
            <a:r>
              <a:rPr lang="en-US" sz="1200" dirty="0" smtClean="0"/>
              <a:t>What level of financial oversight </a:t>
            </a:r>
          </a:p>
          <a:p>
            <a:r>
              <a:rPr lang="en-US" sz="1200" dirty="0" smtClean="0"/>
              <a:t>       do we want in place?</a:t>
            </a:r>
          </a:p>
          <a:p>
            <a:endParaRPr lang="en-US" sz="1200" b="1" dirty="0"/>
          </a:p>
          <a:p>
            <a:r>
              <a:rPr lang="en-US" sz="1200" b="1" dirty="0" smtClean="0"/>
              <a:t>Human Resources</a:t>
            </a:r>
          </a:p>
          <a:p>
            <a:pPr marL="285750" indent="-285750">
              <a:buFont typeface="Arial" panose="020B0604020202020204" pitchFamily="34" charset="0"/>
              <a:buChar char="•"/>
            </a:pPr>
            <a:r>
              <a:rPr lang="en-US" sz="1200" dirty="0" smtClean="0"/>
              <a:t>How many full time positions do we want </a:t>
            </a:r>
          </a:p>
          <a:p>
            <a:r>
              <a:rPr lang="en-US" sz="1200" dirty="0"/>
              <a:t> </a:t>
            </a:r>
            <a:r>
              <a:rPr lang="en-US" sz="1200" dirty="0" smtClean="0"/>
              <a:t>      to hire in the next year?</a:t>
            </a:r>
          </a:p>
          <a:p>
            <a:pPr marL="285750" indent="-285750">
              <a:buFont typeface="Arial" panose="020B0604020202020204" pitchFamily="34" charset="0"/>
              <a:buChar char="•"/>
            </a:pPr>
            <a:r>
              <a:rPr lang="en-US" sz="1200" dirty="0" smtClean="0"/>
              <a:t>How will we leverage other members of the team to recruit top talent?</a:t>
            </a:r>
          </a:p>
          <a:p>
            <a:endParaRPr lang="en-US" sz="1200" dirty="0"/>
          </a:p>
          <a:p>
            <a:r>
              <a:rPr lang="en-US" sz="1200" b="1" dirty="0" smtClean="0"/>
              <a:t>IT</a:t>
            </a:r>
            <a:endParaRPr lang="en-US" sz="1200" dirty="0" smtClean="0"/>
          </a:p>
          <a:p>
            <a:pPr marL="285750" indent="-285750">
              <a:buFont typeface="Arial" panose="020B0604020202020204" pitchFamily="34" charset="0"/>
              <a:buChar char="•"/>
            </a:pPr>
            <a:r>
              <a:rPr lang="en-US" sz="1200" dirty="0" smtClean="0"/>
              <a:t>What are the IT needs of our program in the early years?</a:t>
            </a:r>
          </a:p>
          <a:p>
            <a:pPr marL="285750" indent="-285750">
              <a:buFont typeface="Arial" panose="020B0604020202020204" pitchFamily="34" charset="0"/>
              <a:buChar char="•"/>
            </a:pPr>
            <a:endParaRPr lang="en-US" sz="1200" dirty="0"/>
          </a:p>
          <a:p>
            <a:r>
              <a:rPr lang="en-US" sz="1200" b="1" dirty="0" smtClean="0"/>
              <a:t>Administrative</a:t>
            </a:r>
          </a:p>
          <a:p>
            <a:pPr marL="171450" indent="-171450">
              <a:buFont typeface="Arial" panose="020B0604020202020204" pitchFamily="34" charset="0"/>
              <a:buChar char="•"/>
            </a:pPr>
            <a:r>
              <a:rPr lang="en-US" sz="1200" dirty="0" smtClean="0"/>
              <a:t>   Does it make sense to add someone who oversees office management, team logistics, and communication?</a:t>
            </a:r>
            <a:endParaRPr lang="en-US" sz="1200" dirty="0"/>
          </a:p>
          <a:p>
            <a:endParaRPr lang="en-US" sz="1200" dirty="0" smtClean="0"/>
          </a:p>
        </p:txBody>
      </p:sp>
      <p:sp>
        <p:nvSpPr>
          <p:cNvPr id="26" name="Rectangle 25"/>
          <p:cNvSpPr/>
          <p:nvPr/>
        </p:nvSpPr>
        <p:spPr bwMode="auto">
          <a:xfrm>
            <a:off x="252350" y="838200"/>
            <a:ext cx="4247408" cy="381000"/>
          </a:xfrm>
          <a:prstGeom prst="rect">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dirty="0" smtClean="0">
                <a:ln>
                  <a:noFill/>
                </a:ln>
                <a:effectLst/>
                <a:latin typeface="Arial" charset="0"/>
              </a:rPr>
              <a:t>Key Questions</a:t>
            </a:r>
            <a:endParaRPr kumimoji="0" lang="en-US" sz="1600" b="1" i="0" u="sng" strike="noStrike" cap="none" normalizeH="0" baseline="0" dirty="0">
              <a:ln>
                <a:noFill/>
              </a:ln>
              <a:effectLst/>
              <a:latin typeface="Arial" charset="0"/>
            </a:endParaRPr>
          </a:p>
        </p:txBody>
      </p:sp>
    </p:spTree>
    <p:extLst>
      <p:ext uri="{BB962C8B-B14F-4D97-AF65-F5344CB8AC3E}">
        <p14:creationId xmlns:p14="http://schemas.microsoft.com/office/powerpoint/2010/main" val="418684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1" grpId="0" animBg="1"/>
      <p:bldP spid="21" grpId="0" animBg="1"/>
      <p:bldP spid="22" grpId="0"/>
      <p:bldP spid="24" grpId="0"/>
      <p:bldP spid="2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263" y="76200"/>
            <a:ext cx="8497887" cy="981075"/>
          </a:xfrm>
        </p:spPr>
        <p:txBody>
          <a:bodyPr/>
          <a:lstStyle/>
          <a:p>
            <a:r>
              <a:rPr lang="en-US" dirty="0" smtClean="0"/>
              <a:t>Exercise #5: </a:t>
            </a:r>
            <a:br>
              <a:rPr lang="en-US" dirty="0" smtClean="0"/>
            </a:br>
            <a:r>
              <a:rPr lang="en-US" dirty="0" smtClean="0"/>
              <a:t>Strategy and Operations Staffing</a:t>
            </a:r>
            <a:endParaRPr lang="en-US" dirty="0"/>
          </a:p>
        </p:txBody>
      </p:sp>
      <p:sp>
        <p:nvSpPr>
          <p:cNvPr id="3" name="Content Placeholder 2"/>
          <p:cNvSpPr>
            <a:spLocks noGrp="1"/>
          </p:cNvSpPr>
          <p:nvPr>
            <p:ph idx="1"/>
          </p:nvPr>
        </p:nvSpPr>
        <p:spPr>
          <a:xfrm>
            <a:off x="322263" y="1219200"/>
            <a:ext cx="8497887" cy="4525963"/>
          </a:xfrm>
        </p:spPr>
        <p:txBody>
          <a:bodyPr/>
          <a:lstStyle/>
          <a:p>
            <a:pPr marL="44450" indent="0">
              <a:lnSpc>
                <a:spcPct val="100000"/>
              </a:lnSpc>
              <a:buNone/>
            </a:pPr>
            <a:endParaRPr lang="en-US" sz="2000" dirty="0"/>
          </a:p>
          <a:p>
            <a:pPr marL="44450" indent="0">
              <a:lnSpc>
                <a:spcPct val="100000"/>
              </a:lnSpc>
              <a:buNone/>
            </a:pPr>
            <a:endParaRPr lang="en-US" sz="2000" b="1" dirty="0" smtClean="0"/>
          </a:p>
          <a:p>
            <a:pPr marL="44450" indent="0">
              <a:lnSpc>
                <a:spcPct val="100000"/>
              </a:lnSpc>
              <a:buNone/>
            </a:pPr>
            <a:r>
              <a:rPr lang="en-US" sz="2000" b="1" dirty="0" smtClean="0"/>
              <a:t>Purpose: </a:t>
            </a:r>
            <a:r>
              <a:rPr lang="en-US" sz="2000" dirty="0" smtClean="0"/>
              <a:t>Think about the every-day logistics of running an organization in the start-up phase. What kind off staff will you need to successfully plan and launch and oversee the organization in the next year? In 2 years? In 3 years? Consider the following questions as you think about Strategy and Operations:</a:t>
            </a:r>
          </a:p>
          <a:p>
            <a:pPr marL="44450" indent="0">
              <a:lnSpc>
                <a:spcPct val="100000"/>
              </a:lnSpc>
              <a:buNone/>
            </a:pPr>
            <a:endParaRPr lang="en-US" sz="2000" dirty="0"/>
          </a:p>
          <a:p>
            <a:pPr marL="44450" indent="0">
              <a:lnSpc>
                <a:spcPct val="100000"/>
              </a:lnSpc>
              <a:buNone/>
            </a:pPr>
            <a:r>
              <a:rPr lang="en-US" sz="2000" b="1" dirty="0" smtClean="0"/>
              <a:t>Reflection questions:</a:t>
            </a:r>
          </a:p>
          <a:p>
            <a:pPr marL="330200" indent="-285750">
              <a:lnSpc>
                <a:spcPct val="100000"/>
              </a:lnSpc>
            </a:pPr>
            <a:r>
              <a:rPr lang="en-US" sz="2000" i="1" dirty="0" smtClean="0">
                <a:solidFill>
                  <a:schemeClr val="tx1"/>
                </a:solidFill>
              </a:rPr>
              <a:t>What will be the CEO’s primary responsibilities in the first and second year? Click </a:t>
            </a:r>
            <a:r>
              <a:rPr lang="en-US" sz="2000" i="1" dirty="0" smtClean="0">
                <a:solidFill>
                  <a:schemeClr val="tx1"/>
                </a:solidFill>
                <a:hlinkClick r:id="rId3"/>
              </a:rPr>
              <a:t>here </a:t>
            </a:r>
            <a:r>
              <a:rPr lang="en-US" sz="2000" i="1" dirty="0" smtClean="0">
                <a:solidFill>
                  <a:schemeClr val="tx1"/>
                </a:solidFill>
              </a:rPr>
              <a:t>to see a sample CEO role charter.</a:t>
            </a:r>
          </a:p>
          <a:p>
            <a:pPr marL="330200" indent="-285750">
              <a:lnSpc>
                <a:spcPct val="100000"/>
              </a:lnSpc>
            </a:pPr>
            <a:r>
              <a:rPr lang="en-US" sz="2000" i="1" dirty="0" smtClean="0"/>
              <a:t>Do you want to have all functions in-house, or will you outsource some responsibilities?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584633">
            <a:off x="6056220" y="569820"/>
            <a:ext cx="1201073" cy="1201073"/>
          </a:xfrm>
          <a:prstGeom prst="rect">
            <a:avLst/>
          </a:prstGeom>
        </p:spPr>
      </p:pic>
    </p:spTree>
    <p:extLst>
      <p:ext uri="{BB962C8B-B14F-4D97-AF65-F5344CB8AC3E}">
        <p14:creationId xmlns:p14="http://schemas.microsoft.com/office/powerpoint/2010/main" val="8975379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2286000" y="4648200"/>
            <a:ext cx="1752600" cy="1447800"/>
          </a:xfrm>
          <a:prstGeom prst="rect">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sng" strike="noStrike" cap="none" normalizeH="0" baseline="0">
              <a:ln>
                <a:noFill/>
              </a:ln>
              <a:solidFill>
                <a:schemeClr val="tx1"/>
              </a:solidFill>
              <a:effectLst/>
              <a:latin typeface="Arial" charset="0"/>
            </a:endParaRPr>
          </a:p>
        </p:txBody>
      </p:sp>
      <p:sp>
        <p:nvSpPr>
          <p:cNvPr id="3" name="Rectangle 2"/>
          <p:cNvSpPr/>
          <p:nvPr/>
        </p:nvSpPr>
        <p:spPr bwMode="auto">
          <a:xfrm>
            <a:off x="228600" y="2286000"/>
            <a:ext cx="1905000" cy="1371600"/>
          </a:xfrm>
          <a:prstGeom prst="rect">
            <a:avLst/>
          </a:prstGeom>
          <a:solidFill>
            <a:srgbClr val="92D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sng" strike="noStrike" cap="none" normalizeH="0" baseline="0">
              <a:ln>
                <a:noFill/>
              </a:ln>
              <a:solidFill>
                <a:schemeClr val="tx1"/>
              </a:solidFill>
              <a:effectLst/>
              <a:latin typeface="Arial" charset="0"/>
            </a:endParaRPr>
          </a:p>
        </p:txBody>
      </p:sp>
      <p:sp>
        <p:nvSpPr>
          <p:cNvPr id="2" name="Title 1"/>
          <p:cNvSpPr>
            <a:spLocks noGrp="1"/>
          </p:cNvSpPr>
          <p:nvPr>
            <p:ph type="title"/>
          </p:nvPr>
        </p:nvSpPr>
        <p:spPr>
          <a:xfrm>
            <a:off x="228600" y="304800"/>
            <a:ext cx="8497887" cy="388408"/>
          </a:xfrm>
        </p:spPr>
        <p:txBody>
          <a:bodyPr/>
          <a:lstStyle/>
          <a:p>
            <a:r>
              <a:rPr lang="en-US" dirty="0" smtClean="0"/>
              <a:t>Sample staffing timeline</a:t>
            </a:r>
            <a:endParaRPr lang="en-US" dirty="0"/>
          </a:p>
        </p:txBody>
      </p:sp>
      <p:sp>
        <p:nvSpPr>
          <p:cNvPr id="4" name="Text Placeholder 3"/>
          <p:cNvSpPr>
            <a:spLocks noGrp="1"/>
          </p:cNvSpPr>
          <p:nvPr>
            <p:ph type="body" sz="quarter" idx="10"/>
          </p:nvPr>
        </p:nvSpPr>
        <p:spPr>
          <a:xfrm>
            <a:off x="330200" y="838200"/>
            <a:ext cx="8491538" cy="439738"/>
          </a:xfrm>
        </p:spPr>
        <p:txBody>
          <a:bodyPr/>
          <a:lstStyle/>
          <a:p>
            <a:pPr marL="0" indent="0"/>
            <a:r>
              <a:rPr lang="en-US" sz="1600" dirty="0" smtClean="0"/>
              <a:t>The timeline below is an example for an organization with 25 starting participants. Your hiring timeline and headcount will depend on your program’s objectives and scale.</a:t>
            </a:r>
            <a:endParaRPr lang="en-US" sz="1600" dirty="0"/>
          </a:p>
        </p:txBody>
      </p:sp>
      <p:sp>
        <p:nvSpPr>
          <p:cNvPr id="7" name="Oval 6"/>
          <p:cNvSpPr/>
          <p:nvPr/>
        </p:nvSpPr>
        <p:spPr bwMode="auto">
          <a:xfrm>
            <a:off x="685800" y="3886200"/>
            <a:ext cx="609600" cy="533400"/>
          </a:xfrm>
          <a:prstGeom prst="ellipse">
            <a:avLst/>
          </a:prstGeom>
          <a:solidFill>
            <a:srgbClr val="92D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sng" strike="noStrike" cap="none" normalizeH="0" baseline="0">
              <a:ln>
                <a:noFill/>
              </a:ln>
              <a:solidFill>
                <a:schemeClr val="tx1"/>
              </a:solidFill>
              <a:effectLst/>
              <a:latin typeface="Arial" charset="0"/>
            </a:endParaRPr>
          </a:p>
        </p:txBody>
      </p:sp>
      <p:sp>
        <p:nvSpPr>
          <p:cNvPr id="8" name="Oval 7"/>
          <p:cNvSpPr/>
          <p:nvPr/>
        </p:nvSpPr>
        <p:spPr bwMode="auto">
          <a:xfrm>
            <a:off x="2743200" y="3886200"/>
            <a:ext cx="609600" cy="5334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sng" strike="noStrike" cap="none" normalizeH="0" baseline="0">
              <a:ln>
                <a:noFill/>
              </a:ln>
              <a:solidFill>
                <a:schemeClr val="tx1"/>
              </a:solidFill>
              <a:effectLst/>
              <a:latin typeface="Arial" charset="0"/>
            </a:endParaRPr>
          </a:p>
        </p:txBody>
      </p:sp>
      <p:sp>
        <p:nvSpPr>
          <p:cNvPr id="9" name="Oval 8"/>
          <p:cNvSpPr/>
          <p:nvPr/>
        </p:nvSpPr>
        <p:spPr bwMode="auto">
          <a:xfrm>
            <a:off x="4800600" y="3866903"/>
            <a:ext cx="609600" cy="533400"/>
          </a:xfrm>
          <a:prstGeom prst="ellipse">
            <a:avLst/>
          </a:prstGeom>
          <a:solidFill>
            <a:srgbClr val="92D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sng" strike="noStrike" cap="none" normalizeH="0" baseline="0">
              <a:ln>
                <a:noFill/>
              </a:ln>
              <a:solidFill>
                <a:schemeClr val="tx1"/>
              </a:solidFill>
              <a:effectLst/>
              <a:latin typeface="Arial" charset="0"/>
            </a:endParaRPr>
          </a:p>
        </p:txBody>
      </p:sp>
      <p:sp>
        <p:nvSpPr>
          <p:cNvPr id="10" name="Oval 9"/>
          <p:cNvSpPr/>
          <p:nvPr/>
        </p:nvSpPr>
        <p:spPr bwMode="auto">
          <a:xfrm>
            <a:off x="6858000" y="3866903"/>
            <a:ext cx="609600" cy="533400"/>
          </a:xfrm>
          <a:prstGeom prst="ellipse">
            <a:avLst/>
          </a:prstGeom>
          <a:solidFill>
            <a:srgbClr val="92D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sng" strike="noStrike" cap="none" normalizeH="0" baseline="0">
              <a:ln>
                <a:noFill/>
              </a:ln>
              <a:solidFill>
                <a:schemeClr val="tx1"/>
              </a:solidFill>
              <a:effectLst/>
              <a:latin typeface="Arial" charset="0"/>
            </a:endParaRPr>
          </a:p>
        </p:txBody>
      </p:sp>
      <p:sp>
        <p:nvSpPr>
          <p:cNvPr id="12" name="Rectangle 11"/>
          <p:cNvSpPr/>
          <p:nvPr/>
        </p:nvSpPr>
        <p:spPr bwMode="auto">
          <a:xfrm>
            <a:off x="4229100" y="2057400"/>
            <a:ext cx="2019300" cy="1600200"/>
          </a:xfrm>
          <a:prstGeom prst="rect">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sng" strike="noStrike" cap="none" normalizeH="0" baseline="0">
              <a:ln>
                <a:noFill/>
              </a:ln>
              <a:solidFill>
                <a:schemeClr val="tx1"/>
              </a:solidFill>
              <a:effectLst/>
              <a:latin typeface="Arial" charset="0"/>
            </a:endParaRPr>
          </a:p>
        </p:txBody>
      </p:sp>
      <p:sp>
        <p:nvSpPr>
          <p:cNvPr id="13" name="Rectangle 12"/>
          <p:cNvSpPr/>
          <p:nvPr/>
        </p:nvSpPr>
        <p:spPr bwMode="auto">
          <a:xfrm>
            <a:off x="6248400" y="4648200"/>
            <a:ext cx="1866900" cy="1752600"/>
          </a:xfrm>
          <a:prstGeom prst="rect">
            <a:avLst/>
          </a:prstGeom>
          <a:solidFill>
            <a:srgbClr val="7030A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sng" strike="noStrike" cap="none" normalizeH="0" baseline="0">
              <a:ln>
                <a:noFill/>
              </a:ln>
              <a:solidFill>
                <a:schemeClr val="tx1"/>
              </a:solidFill>
              <a:effectLst/>
              <a:latin typeface="Arial" charset="0"/>
            </a:endParaRPr>
          </a:p>
        </p:txBody>
      </p:sp>
      <p:sp>
        <p:nvSpPr>
          <p:cNvPr id="14" name="Oval 13"/>
          <p:cNvSpPr/>
          <p:nvPr/>
        </p:nvSpPr>
        <p:spPr bwMode="auto">
          <a:xfrm>
            <a:off x="685800" y="3866903"/>
            <a:ext cx="609600" cy="552697"/>
          </a:xfrm>
          <a:prstGeom prst="ellipse">
            <a:avLst/>
          </a:prstGeom>
          <a:solidFill>
            <a:srgbClr val="92D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sng" strike="noStrike" cap="none" normalizeH="0" baseline="0">
              <a:ln>
                <a:noFill/>
              </a:ln>
              <a:solidFill>
                <a:schemeClr val="tx1"/>
              </a:solidFill>
              <a:effectLst/>
              <a:latin typeface="Arial" charset="0"/>
            </a:endParaRPr>
          </a:p>
        </p:txBody>
      </p:sp>
      <p:sp>
        <p:nvSpPr>
          <p:cNvPr id="15" name="Oval 14"/>
          <p:cNvSpPr/>
          <p:nvPr/>
        </p:nvSpPr>
        <p:spPr bwMode="auto">
          <a:xfrm>
            <a:off x="2743200" y="3857254"/>
            <a:ext cx="609600" cy="552697"/>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sng" strike="noStrike" cap="none" normalizeH="0" baseline="0">
              <a:ln>
                <a:noFill/>
              </a:ln>
              <a:solidFill>
                <a:schemeClr val="tx1"/>
              </a:solidFill>
              <a:effectLst/>
              <a:latin typeface="Arial" charset="0"/>
            </a:endParaRPr>
          </a:p>
        </p:txBody>
      </p:sp>
      <p:sp>
        <p:nvSpPr>
          <p:cNvPr id="16" name="Oval 15"/>
          <p:cNvSpPr/>
          <p:nvPr/>
        </p:nvSpPr>
        <p:spPr bwMode="auto">
          <a:xfrm>
            <a:off x="4800600" y="3886200"/>
            <a:ext cx="609600" cy="552697"/>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sng" strike="noStrike" cap="none" normalizeH="0" baseline="0">
              <a:ln>
                <a:noFill/>
              </a:ln>
              <a:solidFill>
                <a:schemeClr val="tx1"/>
              </a:solidFill>
              <a:effectLst/>
              <a:latin typeface="Arial" charset="0"/>
            </a:endParaRPr>
          </a:p>
        </p:txBody>
      </p:sp>
      <p:sp>
        <p:nvSpPr>
          <p:cNvPr id="17" name="Oval 16"/>
          <p:cNvSpPr/>
          <p:nvPr/>
        </p:nvSpPr>
        <p:spPr bwMode="auto">
          <a:xfrm>
            <a:off x="6858000" y="3876551"/>
            <a:ext cx="609600" cy="552697"/>
          </a:xfrm>
          <a:prstGeom prst="ellipse">
            <a:avLst/>
          </a:prstGeom>
          <a:solidFill>
            <a:srgbClr val="7030A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sng" strike="noStrike" cap="none" normalizeH="0" baseline="0">
              <a:ln>
                <a:noFill/>
              </a:ln>
              <a:solidFill>
                <a:schemeClr val="tx1"/>
              </a:solidFill>
              <a:effectLst/>
              <a:latin typeface="Arial"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65174973"/>
              </p:ext>
            </p:extLst>
          </p:nvPr>
        </p:nvGraphicFramePr>
        <p:xfrm>
          <a:off x="40575" y="1865951"/>
          <a:ext cx="9048466" cy="4573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77146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getting the most out of this learning bundle</a:t>
            </a:r>
            <a:endParaRPr lang="en-US" dirty="0"/>
          </a:p>
        </p:txBody>
      </p:sp>
      <p:sp>
        <p:nvSpPr>
          <p:cNvPr id="3" name="Content Placeholder 2"/>
          <p:cNvSpPr>
            <a:spLocks noGrp="1"/>
          </p:cNvSpPr>
          <p:nvPr>
            <p:ph idx="1"/>
          </p:nvPr>
        </p:nvSpPr>
        <p:spPr/>
        <p:txBody>
          <a:bodyPr/>
          <a:lstStyle/>
          <a:p>
            <a:r>
              <a:rPr lang="en-US" sz="1800" dirty="0" smtClean="0"/>
              <a:t>1. Watch it in “</a:t>
            </a:r>
            <a:r>
              <a:rPr lang="en-US" sz="1800" b="1" dirty="0" smtClean="0"/>
              <a:t>presentation mode</a:t>
            </a:r>
            <a:r>
              <a:rPr lang="en-US" sz="1800" dirty="0" smtClean="0"/>
              <a:t>” by clicking this button at the bottom of the PowerPoint window:</a:t>
            </a:r>
          </a:p>
          <a:p>
            <a:endParaRPr lang="en-US" sz="1800" dirty="0"/>
          </a:p>
          <a:p>
            <a:endParaRPr lang="en-US" sz="1800" dirty="0" smtClean="0"/>
          </a:p>
          <a:p>
            <a:endParaRPr lang="en-US" sz="1800" dirty="0"/>
          </a:p>
          <a:p>
            <a:r>
              <a:rPr lang="en-US" sz="1800" b="1" dirty="0" smtClean="0"/>
              <a:t>Take time to do the exercises</a:t>
            </a:r>
            <a:r>
              <a:rPr lang="en-US" sz="1800" dirty="0" smtClean="0"/>
              <a:t>. The exercises are designed to guide you through the process of identifying where you may need more clarity – for your budget but also as you build your organization</a:t>
            </a:r>
          </a:p>
          <a:p>
            <a:endParaRPr lang="en-US" sz="1800" dirty="0" smtClean="0"/>
          </a:p>
          <a:p>
            <a:r>
              <a:rPr lang="en-US" sz="1800" b="1" dirty="0" smtClean="0"/>
              <a:t>Use the links</a:t>
            </a:r>
            <a:r>
              <a:rPr lang="en-US" sz="1800" dirty="0" smtClean="0"/>
              <a:t>. There are helpful resources imbedded in this presentation – wherever you see a link that looks like </a:t>
            </a:r>
            <a:r>
              <a:rPr lang="en-US" sz="1800" dirty="0" smtClean="0">
                <a:solidFill>
                  <a:srgbClr val="7030A0"/>
                </a:solidFill>
                <a:hlinkClick r:id="rId3"/>
              </a:rPr>
              <a:t>this</a:t>
            </a:r>
            <a:r>
              <a:rPr lang="en-US" sz="1800" dirty="0" smtClean="0"/>
              <a:t>, click on it! Be sure to download the resource by clicking this button at the top of the browser page:</a:t>
            </a:r>
          </a:p>
          <a:p>
            <a:endParaRPr lang="en-US" sz="1800" dirty="0" smtClean="0"/>
          </a:p>
          <a:p>
            <a:endParaRPr lang="en-US" sz="1800" dirty="0"/>
          </a:p>
          <a:p>
            <a:r>
              <a:rPr lang="en-US" sz="1800" b="1" dirty="0" smtClean="0"/>
              <a:t>Ask for help</a:t>
            </a:r>
            <a:r>
              <a:rPr lang="en-US" sz="1800" dirty="0" smtClean="0"/>
              <a:t>! If you get stuck or have questions, the people on the next page are here to help</a:t>
            </a:r>
            <a:endParaRPr lang="en-US" sz="1800" dirty="0"/>
          </a:p>
        </p:txBody>
      </p:sp>
      <p:sp>
        <p:nvSpPr>
          <p:cNvPr id="4" name="Slide Number Placeholder 3"/>
          <p:cNvSpPr>
            <a:spLocks noGrp="1"/>
          </p:cNvSpPr>
          <p:nvPr>
            <p:ph type="sldNum" sz="quarter" idx="10"/>
          </p:nvPr>
        </p:nvSpPr>
        <p:spPr/>
        <p:txBody>
          <a:bodyPr/>
          <a:lstStyle/>
          <a:p>
            <a:pPr fontAlgn="base">
              <a:spcBef>
                <a:spcPct val="0"/>
              </a:spcBef>
              <a:spcAft>
                <a:spcPct val="0"/>
              </a:spcAft>
              <a:defRPr/>
            </a:pPr>
            <a:fld id="{5B8735B3-9436-4697-98AB-2D8154ED9819}" type="slidenum">
              <a:rPr lang="en-US" smtClean="0">
                <a:solidFill>
                  <a:srgbClr val="000000"/>
                </a:solidFill>
              </a:rPr>
              <a:pPr fontAlgn="base">
                <a:spcBef>
                  <a:spcPct val="0"/>
                </a:spcBef>
                <a:spcAft>
                  <a:spcPct val="0"/>
                </a:spcAft>
                <a:defRPr/>
              </a:pPr>
              <a:t>3</a:t>
            </a:fld>
            <a:endParaRPr lang="en-US" dirty="0">
              <a:solidFill>
                <a:srgbClr val="000000"/>
              </a:solidFill>
            </a:endParaRPr>
          </a:p>
        </p:txBody>
      </p:sp>
      <p:sp>
        <p:nvSpPr>
          <p:cNvPr id="5" name="Down Arrow 4"/>
          <p:cNvSpPr/>
          <p:nvPr/>
        </p:nvSpPr>
        <p:spPr bwMode="auto">
          <a:xfrm>
            <a:off x="5715000" y="1371600"/>
            <a:ext cx="1828800" cy="857250"/>
          </a:xfrm>
          <a:prstGeom prst="downArrow">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85750" indent="-285750" fontAlgn="base">
              <a:spcBef>
                <a:spcPct val="0"/>
              </a:spcBef>
              <a:spcAft>
                <a:spcPct val="0"/>
              </a:spcAft>
              <a:buFont typeface="Arial" pitchFamily="34" charset="0"/>
              <a:buChar char="•"/>
            </a:pPr>
            <a:endParaRPr lang="en-US" sz="1600" dirty="0" smtClean="0">
              <a:solidFill>
                <a:srgbClr val="000000"/>
              </a:solidFill>
            </a:endParaRPr>
          </a:p>
        </p:txBody>
      </p:sp>
      <p:sp>
        <p:nvSpPr>
          <p:cNvPr id="6" name="Down Arrow 5"/>
          <p:cNvSpPr/>
          <p:nvPr/>
        </p:nvSpPr>
        <p:spPr bwMode="auto">
          <a:xfrm>
            <a:off x="4114800" y="2514600"/>
            <a:ext cx="762000" cy="990600"/>
          </a:xfrm>
          <a:prstGeom prst="downArrow">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85750" indent="-285750" fontAlgn="base">
              <a:spcBef>
                <a:spcPct val="0"/>
              </a:spcBef>
              <a:spcAft>
                <a:spcPct val="0"/>
              </a:spcAft>
              <a:buFont typeface="Arial" pitchFamily="34" charset="0"/>
              <a:buChar char="•"/>
            </a:pPr>
            <a:endParaRPr lang="en-US" sz="1600" dirty="0" smtClean="0">
              <a:solidFill>
                <a:srgbClr val="FFFFFF"/>
              </a:solidFill>
            </a:endParaRPr>
          </a:p>
        </p:txBody>
      </p:sp>
      <p:grpSp>
        <p:nvGrpSpPr>
          <p:cNvPr id="11" name="Group 10"/>
          <p:cNvGrpSpPr/>
          <p:nvPr/>
        </p:nvGrpSpPr>
        <p:grpSpPr>
          <a:xfrm>
            <a:off x="2612075" y="1905000"/>
            <a:ext cx="3560125" cy="805948"/>
            <a:chOff x="4686300" y="1747900"/>
            <a:chExt cx="2857500" cy="48095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6300" y="1981200"/>
              <a:ext cx="2857500"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bwMode="auto">
            <a:xfrm flipH="1">
              <a:off x="5410200" y="1747900"/>
              <a:ext cx="385763" cy="209550"/>
            </a:xfrm>
            <a:prstGeom prst="straightConnector1">
              <a:avLst/>
            </a:prstGeom>
            <a:solidFill>
              <a:schemeClr val="accent2"/>
            </a:solidFill>
            <a:ln w="38100" cap="flat" cmpd="sng" algn="ctr">
              <a:solidFill>
                <a:schemeClr val="accent1"/>
              </a:solidFill>
              <a:prstDash val="solid"/>
              <a:round/>
              <a:headEnd type="none" w="med" len="med"/>
              <a:tailEnd type="arrow"/>
            </a:ln>
            <a:effectLst/>
          </p:spPr>
        </p:cxnSp>
      </p:gr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198" y="4953000"/>
            <a:ext cx="7372350"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Arrow Connector 11"/>
          <p:cNvCxnSpPr/>
          <p:nvPr/>
        </p:nvCxnSpPr>
        <p:spPr bwMode="auto">
          <a:xfrm>
            <a:off x="6931232" y="4665886"/>
            <a:ext cx="381000" cy="415764"/>
          </a:xfrm>
          <a:prstGeom prst="straightConnector1">
            <a:avLst/>
          </a:prstGeom>
          <a:solidFill>
            <a:schemeClr val="accent2"/>
          </a:solidFill>
          <a:ln w="38100" cap="flat" cmpd="sng" algn="ctr">
            <a:solidFill>
              <a:schemeClr val="accent1"/>
            </a:solidFill>
            <a:prstDash val="solid"/>
            <a:round/>
            <a:headEnd type="none" w="med" len="med"/>
            <a:tailEnd type="arrow"/>
          </a:ln>
          <a:effectLst/>
        </p:spPr>
      </p:cxnSp>
    </p:spTree>
    <p:extLst>
      <p:ext uri="{BB962C8B-B14F-4D97-AF65-F5344CB8AC3E}">
        <p14:creationId xmlns:p14="http://schemas.microsoft.com/office/powerpoint/2010/main" val="24010140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txBox="1">
            <a:spLocks noGrp="1"/>
          </p:cNvSpPr>
          <p:nvPr/>
        </p:nvSpPr>
        <p:spPr bwMode="auto">
          <a:xfrm>
            <a:off x="6934200" y="6491288"/>
            <a:ext cx="2133600"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r" eaLnBrk="1" fontAlgn="base" hangingPunct="1">
              <a:spcBef>
                <a:spcPct val="0"/>
              </a:spcBef>
              <a:spcAft>
                <a:spcPct val="0"/>
              </a:spcAft>
            </a:pPr>
            <a:fld id="{AE9B5578-D31D-496F-A869-589A747CC08B}" type="slidenum">
              <a:rPr lang="en-US" altLang="en-US" sz="1000" smtClean="0">
                <a:solidFill>
                  <a:srgbClr val="FFFFFF"/>
                </a:solidFill>
              </a:rPr>
              <a:pPr algn="r" eaLnBrk="1" fontAlgn="base" hangingPunct="1">
                <a:spcBef>
                  <a:spcPct val="0"/>
                </a:spcBef>
                <a:spcAft>
                  <a:spcPct val="0"/>
                </a:spcAft>
              </a:pPr>
              <a:t>30</a:t>
            </a:fld>
            <a:endParaRPr lang="en-US" altLang="en-US" sz="1000" smtClean="0">
              <a:solidFill>
                <a:srgbClr val="FFFFFF"/>
              </a:solidFill>
            </a:endParaRPr>
          </a:p>
        </p:txBody>
      </p:sp>
      <p:sp>
        <p:nvSpPr>
          <p:cNvPr id="35843" name="Rectangle 2"/>
          <p:cNvSpPr>
            <a:spLocks noGrp="1" noChangeArrowheads="1"/>
          </p:cNvSpPr>
          <p:nvPr>
            <p:ph type="title" idx="4294967295"/>
          </p:nvPr>
        </p:nvSpPr>
        <p:spPr/>
        <p:txBody>
          <a:bodyPr/>
          <a:lstStyle/>
          <a:p>
            <a:pPr eaLnBrk="1" hangingPunct="1"/>
            <a:r>
              <a:rPr lang="en-US" altLang="en-US" dirty="0" smtClean="0"/>
              <a:t>How might the relative size of each functional area change as the organization grows?</a:t>
            </a:r>
          </a:p>
        </p:txBody>
      </p:sp>
      <p:sp>
        <p:nvSpPr>
          <p:cNvPr id="35844" name="Text Box 21"/>
          <p:cNvSpPr txBox="1">
            <a:spLocks noChangeArrowheads="1"/>
          </p:cNvSpPr>
          <p:nvPr/>
        </p:nvSpPr>
        <p:spPr bwMode="auto">
          <a:xfrm>
            <a:off x="360363" y="923925"/>
            <a:ext cx="8058150" cy="58477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fontAlgn="base" hangingPunct="1">
              <a:spcBef>
                <a:spcPct val="50000"/>
              </a:spcBef>
              <a:spcAft>
                <a:spcPct val="0"/>
              </a:spcAft>
            </a:pPr>
            <a:r>
              <a:rPr lang="en-US" altLang="en-US" dirty="0" smtClean="0">
                <a:solidFill>
                  <a:srgbClr val="AD3228"/>
                </a:solidFill>
              </a:rPr>
              <a:t>The blocks below outline sample groupings  based on network experience. These groupings follow the natural flow of our model’s program trajectory. </a:t>
            </a:r>
          </a:p>
        </p:txBody>
      </p:sp>
      <p:sp>
        <p:nvSpPr>
          <p:cNvPr id="35845" name="AutoShape 9"/>
          <p:cNvSpPr>
            <a:spLocks noChangeArrowheads="1"/>
          </p:cNvSpPr>
          <p:nvPr/>
        </p:nvSpPr>
        <p:spPr bwMode="auto">
          <a:xfrm>
            <a:off x="368300" y="3435925"/>
            <a:ext cx="2489200" cy="2870573"/>
          </a:xfrm>
          <a:prstGeom prst="roundRect">
            <a:avLst>
              <a:gd name="adj" fmla="val 16667"/>
            </a:avLst>
          </a:prstGeom>
          <a:solidFill>
            <a:srgbClr val="0070C0"/>
          </a:solidFill>
          <a:ln w="9525" algn="ctr">
            <a:noFill/>
            <a:round/>
            <a:headEnd/>
            <a:tailEnd/>
          </a:ln>
          <a:effectLst/>
        </p:spPr>
        <p:txBody>
          <a:bodyPr>
            <a:spAutoFit/>
          </a:bodyPr>
          <a:lstStyle>
            <a:lvl1pPr marL="342900" indent="-342900"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fontAlgn="base" hangingPunct="1">
              <a:spcBef>
                <a:spcPct val="20000"/>
              </a:spcBef>
              <a:spcAft>
                <a:spcPct val="0"/>
              </a:spcAft>
            </a:pPr>
            <a:r>
              <a:rPr lang="en-US" altLang="en-US" sz="1200" b="1" dirty="0" smtClean="0">
                <a:solidFill>
                  <a:schemeClr val="bg1"/>
                </a:solidFill>
              </a:rPr>
              <a:t>10-15 staff</a:t>
            </a:r>
          </a:p>
          <a:p>
            <a:pPr eaLnBrk="1" fontAlgn="base" hangingPunct="1">
              <a:spcBef>
                <a:spcPct val="20000"/>
              </a:spcBef>
              <a:spcAft>
                <a:spcPct val="0"/>
              </a:spcAft>
            </a:pPr>
            <a:endParaRPr lang="en-US" altLang="en-US" sz="1200" dirty="0" smtClean="0">
              <a:solidFill>
                <a:schemeClr val="bg1"/>
              </a:solidFill>
            </a:endParaRPr>
          </a:p>
          <a:p>
            <a:pPr eaLnBrk="1" fontAlgn="base" hangingPunct="1">
              <a:spcBef>
                <a:spcPct val="20000"/>
              </a:spcBef>
              <a:spcAft>
                <a:spcPct val="0"/>
              </a:spcAft>
              <a:buFontTx/>
              <a:buChar char="•"/>
            </a:pPr>
            <a:r>
              <a:rPr lang="en-US" altLang="en-US" sz="1200" dirty="0" smtClean="0">
                <a:solidFill>
                  <a:schemeClr val="bg1"/>
                </a:solidFill>
              </a:rPr>
              <a:t>CEO</a:t>
            </a:r>
          </a:p>
          <a:p>
            <a:pPr eaLnBrk="1" fontAlgn="base" hangingPunct="1">
              <a:spcBef>
                <a:spcPct val="20000"/>
              </a:spcBef>
              <a:spcAft>
                <a:spcPct val="0"/>
              </a:spcAft>
              <a:buFontTx/>
              <a:buChar char="•"/>
            </a:pPr>
            <a:r>
              <a:rPr lang="en-US" altLang="en-US" sz="1200" dirty="0" smtClean="0">
                <a:solidFill>
                  <a:schemeClr val="bg1"/>
                </a:solidFill>
              </a:rPr>
              <a:t>Recruitment, Selection, and Matriculation</a:t>
            </a:r>
          </a:p>
          <a:p>
            <a:pPr eaLnBrk="1" fontAlgn="base" hangingPunct="1">
              <a:spcBef>
                <a:spcPct val="20000"/>
              </a:spcBef>
              <a:spcAft>
                <a:spcPct val="0"/>
              </a:spcAft>
              <a:buFontTx/>
              <a:buChar char="•"/>
            </a:pPr>
            <a:r>
              <a:rPr lang="en-US" altLang="en-US" sz="1200" dirty="0" smtClean="0">
                <a:solidFill>
                  <a:schemeClr val="bg1"/>
                </a:solidFill>
              </a:rPr>
              <a:t>Training and Support</a:t>
            </a:r>
          </a:p>
          <a:p>
            <a:pPr eaLnBrk="1" fontAlgn="base" hangingPunct="1">
              <a:spcBef>
                <a:spcPct val="20000"/>
              </a:spcBef>
              <a:spcAft>
                <a:spcPct val="0"/>
              </a:spcAft>
              <a:buFontTx/>
              <a:buChar char="•"/>
            </a:pPr>
            <a:r>
              <a:rPr lang="en-US" altLang="en-US" sz="1200" dirty="0" smtClean="0">
                <a:solidFill>
                  <a:schemeClr val="bg1"/>
                </a:solidFill>
              </a:rPr>
              <a:t>Development and communications</a:t>
            </a:r>
          </a:p>
          <a:p>
            <a:pPr eaLnBrk="1" fontAlgn="base" hangingPunct="1">
              <a:spcBef>
                <a:spcPct val="20000"/>
              </a:spcBef>
              <a:spcAft>
                <a:spcPct val="0"/>
              </a:spcAft>
              <a:buFontTx/>
              <a:buChar char="•"/>
            </a:pPr>
            <a:r>
              <a:rPr lang="en-US" altLang="en-US" sz="1200" dirty="0" smtClean="0">
                <a:solidFill>
                  <a:schemeClr val="bg1"/>
                </a:solidFill>
              </a:rPr>
              <a:t>Placement/</a:t>
            </a:r>
            <a:r>
              <a:rPr lang="en-US" altLang="en-US" sz="1200" dirty="0" err="1" smtClean="0">
                <a:solidFill>
                  <a:schemeClr val="bg1"/>
                </a:solidFill>
              </a:rPr>
              <a:t>govt</a:t>
            </a:r>
            <a:r>
              <a:rPr lang="en-US" altLang="en-US" sz="1200" dirty="0" smtClean="0">
                <a:solidFill>
                  <a:schemeClr val="bg1"/>
                </a:solidFill>
              </a:rPr>
              <a:t> relations</a:t>
            </a:r>
          </a:p>
          <a:p>
            <a:pPr eaLnBrk="1" fontAlgn="base" hangingPunct="1">
              <a:spcBef>
                <a:spcPct val="20000"/>
              </a:spcBef>
              <a:spcAft>
                <a:spcPct val="0"/>
              </a:spcAft>
              <a:buFontTx/>
              <a:buChar char="•"/>
            </a:pPr>
            <a:r>
              <a:rPr lang="en-US" altLang="en-US" sz="1200" dirty="0" smtClean="0">
                <a:solidFill>
                  <a:schemeClr val="bg1"/>
                </a:solidFill>
              </a:rPr>
              <a:t>Alumni</a:t>
            </a:r>
          </a:p>
          <a:p>
            <a:pPr eaLnBrk="1" fontAlgn="base" hangingPunct="1">
              <a:spcBef>
                <a:spcPct val="20000"/>
              </a:spcBef>
              <a:spcAft>
                <a:spcPct val="0"/>
              </a:spcAft>
              <a:buFontTx/>
              <a:buChar char="•"/>
            </a:pPr>
            <a:r>
              <a:rPr lang="en-US" altLang="en-US" sz="1200" dirty="0" smtClean="0">
                <a:solidFill>
                  <a:schemeClr val="bg1"/>
                </a:solidFill>
              </a:rPr>
              <a:t>Finance and operations</a:t>
            </a:r>
          </a:p>
          <a:p>
            <a:pPr eaLnBrk="1" fontAlgn="base" hangingPunct="1">
              <a:spcBef>
                <a:spcPct val="20000"/>
              </a:spcBef>
              <a:spcAft>
                <a:spcPct val="0"/>
              </a:spcAft>
              <a:buFontTx/>
              <a:buChar char="•"/>
            </a:pPr>
            <a:endParaRPr lang="en-US" altLang="en-US" sz="1200" dirty="0" smtClean="0">
              <a:solidFill>
                <a:srgbClr val="000000"/>
              </a:solidFill>
            </a:endParaRPr>
          </a:p>
        </p:txBody>
      </p:sp>
      <p:sp>
        <p:nvSpPr>
          <p:cNvPr id="34823" name="AutoShape 9"/>
          <p:cNvSpPr>
            <a:spLocks noChangeArrowheads="1"/>
          </p:cNvSpPr>
          <p:nvPr/>
        </p:nvSpPr>
        <p:spPr bwMode="auto">
          <a:xfrm>
            <a:off x="3155950" y="1828800"/>
            <a:ext cx="2505075" cy="4433340"/>
          </a:xfrm>
          <a:prstGeom prst="roundRect">
            <a:avLst>
              <a:gd name="adj" fmla="val 16667"/>
            </a:avLst>
          </a:prstGeom>
          <a:solidFill>
            <a:srgbClr val="92D050"/>
          </a:solidFill>
          <a:ln w="9525" algn="ctr">
            <a:noFill/>
            <a:round/>
            <a:headEnd/>
            <a:tailEnd/>
          </a:ln>
          <a:effectLst/>
          <a:extLst/>
        </p:spPr>
        <p:txBody>
          <a:bodyPr>
            <a:spAutoFit/>
          </a:bodyPr>
          <a:lstStyle/>
          <a:p>
            <a:pPr marL="342900" indent="-342900" algn="ctr" fontAlgn="base">
              <a:spcBef>
                <a:spcPct val="20000"/>
              </a:spcBef>
              <a:spcAft>
                <a:spcPct val="0"/>
              </a:spcAft>
              <a:defRPr/>
            </a:pPr>
            <a:r>
              <a:rPr lang="en-US" sz="1200" b="1" dirty="0">
                <a:solidFill>
                  <a:srgbClr val="000000"/>
                </a:solidFill>
              </a:rPr>
              <a:t>16-50 staff</a:t>
            </a:r>
          </a:p>
          <a:p>
            <a:pPr fontAlgn="base">
              <a:spcBef>
                <a:spcPct val="20000"/>
              </a:spcBef>
              <a:spcAft>
                <a:spcPct val="0"/>
              </a:spcAft>
              <a:defRPr/>
            </a:pPr>
            <a:endParaRPr lang="en-US" sz="1200" dirty="0">
              <a:solidFill>
                <a:srgbClr val="000000"/>
              </a:solidFill>
            </a:endParaRPr>
          </a:p>
          <a:p>
            <a:pPr marL="342900" indent="-342900" fontAlgn="base">
              <a:spcBef>
                <a:spcPct val="20000"/>
              </a:spcBef>
              <a:spcAft>
                <a:spcPct val="0"/>
              </a:spcAft>
              <a:buFontTx/>
              <a:buChar char="•"/>
              <a:defRPr/>
            </a:pPr>
            <a:r>
              <a:rPr lang="en-US" sz="1200" dirty="0">
                <a:solidFill>
                  <a:srgbClr val="000000"/>
                </a:solidFill>
              </a:rPr>
              <a:t>CEO</a:t>
            </a:r>
          </a:p>
          <a:p>
            <a:pPr marL="342900" indent="-342900" fontAlgn="base">
              <a:spcBef>
                <a:spcPct val="20000"/>
              </a:spcBef>
              <a:spcAft>
                <a:spcPct val="0"/>
              </a:spcAft>
              <a:buFontTx/>
              <a:buChar char="•"/>
              <a:defRPr/>
            </a:pPr>
            <a:r>
              <a:rPr lang="en-US" sz="1200" b="1" dirty="0" smtClean="0">
                <a:solidFill>
                  <a:srgbClr val="000000"/>
                </a:solidFill>
              </a:rPr>
              <a:t>+Potential </a:t>
            </a:r>
            <a:r>
              <a:rPr lang="en-US" sz="1200" b="1" dirty="0">
                <a:solidFill>
                  <a:srgbClr val="000000"/>
                </a:solidFill>
              </a:rPr>
              <a:t>COO/CPO</a:t>
            </a:r>
          </a:p>
          <a:p>
            <a:pPr marL="342900" indent="-342900" fontAlgn="base">
              <a:spcBef>
                <a:spcPct val="20000"/>
              </a:spcBef>
              <a:spcAft>
                <a:spcPct val="0"/>
              </a:spcAft>
              <a:buFontTx/>
              <a:buChar char="•"/>
              <a:defRPr/>
            </a:pPr>
            <a:r>
              <a:rPr lang="en-US" altLang="en-US" sz="1200" dirty="0" smtClean="0"/>
              <a:t>Recruitment</a:t>
            </a:r>
            <a:r>
              <a:rPr lang="en-US" altLang="en-US" sz="1200" dirty="0"/>
              <a:t>, Selection, and </a:t>
            </a:r>
            <a:r>
              <a:rPr lang="en-US" altLang="en-US" sz="1200" dirty="0" smtClean="0"/>
              <a:t>Matriculation</a:t>
            </a:r>
            <a:endParaRPr lang="en-US" sz="1200" dirty="0"/>
          </a:p>
          <a:p>
            <a:pPr marL="342900" indent="-342900" fontAlgn="base">
              <a:spcBef>
                <a:spcPct val="20000"/>
              </a:spcBef>
              <a:spcAft>
                <a:spcPct val="0"/>
              </a:spcAft>
              <a:buFontTx/>
              <a:buChar char="•"/>
              <a:defRPr/>
            </a:pPr>
            <a:r>
              <a:rPr lang="en-US" altLang="en-US" sz="1200" b="1" dirty="0" smtClean="0"/>
              <a:t>+Training </a:t>
            </a:r>
            <a:r>
              <a:rPr lang="en-US" altLang="en-US" sz="1200" b="1" dirty="0"/>
              <a:t>&amp; </a:t>
            </a:r>
            <a:r>
              <a:rPr lang="en-US" altLang="en-US" sz="1200" b="1" dirty="0" smtClean="0"/>
              <a:t>Support </a:t>
            </a:r>
            <a:r>
              <a:rPr lang="en-US" sz="1200" b="1" dirty="0" smtClean="0">
                <a:solidFill>
                  <a:srgbClr val="000000"/>
                </a:solidFill>
              </a:rPr>
              <a:t>(w/ separate </a:t>
            </a:r>
            <a:r>
              <a:rPr lang="en-US" sz="1200" b="1" dirty="0">
                <a:solidFill>
                  <a:srgbClr val="000000"/>
                </a:solidFill>
              </a:rPr>
              <a:t>leads for institute and on-going support)</a:t>
            </a:r>
          </a:p>
          <a:p>
            <a:pPr marL="342900" indent="-342900" fontAlgn="base">
              <a:spcBef>
                <a:spcPct val="20000"/>
              </a:spcBef>
              <a:spcAft>
                <a:spcPct val="0"/>
              </a:spcAft>
              <a:buFontTx/>
              <a:buChar char="•"/>
              <a:defRPr/>
            </a:pPr>
            <a:r>
              <a:rPr lang="en-US" sz="1200" dirty="0">
                <a:solidFill>
                  <a:srgbClr val="000000"/>
                </a:solidFill>
              </a:rPr>
              <a:t>Placement</a:t>
            </a:r>
          </a:p>
          <a:p>
            <a:pPr marL="342900" indent="-342900" fontAlgn="base">
              <a:spcBef>
                <a:spcPct val="20000"/>
              </a:spcBef>
              <a:spcAft>
                <a:spcPct val="0"/>
              </a:spcAft>
              <a:buFontTx/>
              <a:buChar char="•"/>
              <a:defRPr/>
            </a:pPr>
            <a:r>
              <a:rPr lang="en-US" sz="1200" dirty="0" smtClean="0">
                <a:solidFill>
                  <a:srgbClr val="000000"/>
                </a:solidFill>
              </a:rPr>
              <a:t>+</a:t>
            </a:r>
            <a:r>
              <a:rPr lang="en-US" sz="1200" b="1" dirty="0" smtClean="0">
                <a:solidFill>
                  <a:srgbClr val="000000"/>
                </a:solidFill>
              </a:rPr>
              <a:t>Development </a:t>
            </a:r>
            <a:r>
              <a:rPr lang="en-US" sz="1200" b="1" dirty="0">
                <a:solidFill>
                  <a:srgbClr val="000000"/>
                </a:solidFill>
              </a:rPr>
              <a:t>and growth strategy</a:t>
            </a:r>
          </a:p>
          <a:p>
            <a:pPr marL="342900" indent="-342900" fontAlgn="base">
              <a:spcBef>
                <a:spcPct val="20000"/>
              </a:spcBef>
              <a:spcAft>
                <a:spcPct val="0"/>
              </a:spcAft>
              <a:buFontTx/>
              <a:buChar char="•"/>
              <a:defRPr/>
            </a:pPr>
            <a:r>
              <a:rPr lang="en-US" sz="1200" dirty="0">
                <a:solidFill>
                  <a:srgbClr val="000000"/>
                </a:solidFill>
              </a:rPr>
              <a:t>Communication and branding</a:t>
            </a:r>
          </a:p>
          <a:p>
            <a:pPr marL="342900" indent="-342900" fontAlgn="base">
              <a:spcBef>
                <a:spcPct val="20000"/>
              </a:spcBef>
              <a:spcAft>
                <a:spcPct val="0"/>
              </a:spcAft>
              <a:buFontTx/>
              <a:buChar char="•"/>
              <a:defRPr/>
            </a:pPr>
            <a:r>
              <a:rPr lang="en-US" sz="1200" dirty="0">
                <a:solidFill>
                  <a:srgbClr val="000000"/>
                </a:solidFill>
              </a:rPr>
              <a:t>Alumni</a:t>
            </a:r>
          </a:p>
          <a:p>
            <a:pPr marL="342900" indent="-342900" fontAlgn="base">
              <a:spcBef>
                <a:spcPct val="20000"/>
              </a:spcBef>
              <a:spcAft>
                <a:spcPct val="0"/>
              </a:spcAft>
              <a:buFontTx/>
              <a:buChar char="•"/>
              <a:defRPr/>
            </a:pPr>
            <a:r>
              <a:rPr lang="en-US" sz="1200" b="1" dirty="0" smtClean="0">
                <a:solidFill>
                  <a:srgbClr val="000000"/>
                </a:solidFill>
              </a:rPr>
              <a:t>+Finance </a:t>
            </a:r>
            <a:r>
              <a:rPr lang="en-US" sz="1200" b="1" dirty="0">
                <a:solidFill>
                  <a:srgbClr val="000000"/>
                </a:solidFill>
              </a:rPr>
              <a:t>and operations</a:t>
            </a:r>
          </a:p>
          <a:p>
            <a:pPr marL="342900" indent="-342900" fontAlgn="base">
              <a:spcBef>
                <a:spcPct val="20000"/>
              </a:spcBef>
              <a:spcAft>
                <a:spcPct val="0"/>
              </a:spcAft>
              <a:buFontTx/>
              <a:buChar char="•"/>
              <a:defRPr/>
            </a:pPr>
            <a:r>
              <a:rPr lang="en-US" sz="1200" b="1" dirty="0" smtClean="0">
                <a:solidFill>
                  <a:srgbClr val="000000"/>
                </a:solidFill>
              </a:rPr>
              <a:t>+Human </a:t>
            </a:r>
            <a:r>
              <a:rPr lang="en-US" sz="1200" b="1" dirty="0">
                <a:solidFill>
                  <a:srgbClr val="000000"/>
                </a:solidFill>
              </a:rPr>
              <a:t>resources</a:t>
            </a:r>
          </a:p>
          <a:p>
            <a:pPr marL="342900" indent="-342900" fontAlgn="base">
              <a:spcBef>
                <a:spcPct val="20000"/>
              </a:spcBef>
              <a:spcAft>
                <a:spcPct val="0"/>
              </a:spcAft>
              <a:buFontTx/>
              <a:buChar char="•"/>
              <a:defRPr/>
            </a:pPr>
            <a:r>
              <a:rPr lang="en-US" sz="1200" b="1" dirty="0" smtClean="0">
                <a:solidFill>
                  <a:srgbClr val="000000"/>
                </a:solidFill>
              </a:rPr>
              <a:t>+Regional </a:t>
            </a:r>
            <a:r>
              <a:rPr lang="en-US" sz="1200" b="1" dirty="0">
                <a:solidFill>
                  <a:srgbClr val="000000"/>
                </a:solidFill>
              </a:rPr>
              <a:t>directors</a:t>
            </a:r>
          </a:p>
        </p:txBody>
      </p:sp>
      <p:sp>
        <p:nvSpPr>
          <p:cNvPr id="35847" name="AutoShape 9"/>
          <p:cNvSpPr>
            <a:spLocks noChangeArrowheads="1"/>
          </p:cNvSpPr>
          <p:nvPr/>
        </p:nvSpPr>
        <p:spPr bwMode="auto">
          <a:xfrm>
            <a:off x="5913438" y="1524000"/>
            <a:ext cx="2505075" cy="4743093"/>
          </a:xfrm>
          <a:prstGeom prst="roundRect">
            <a:avLst>
              <a:gd name="adj" fmla="val 16667"/>
            </a:avLst>
          </a:prstGeom>
          <a:solidFill>
            <a:srgbClr val="FFFF00"/>
          </a:solidFill>
          <a:ln w="9525" algn="ctr">
            <a:noFill/>
            <a:round/>
            <a:headEnd/>
            <a:tailEnd/>
          </a:ln>
          <a:effectLst/>
        </p:spPr>
        <p:txBody>
          <a:bodyPr>
            <a:spAutoFit/>
          </a:bodyPr>
          <a:lstStyle>
            <a:lvl1pPr marL="342900" indent="-342900"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fontAlgn="base" hangingPunct="1">
              <a:spcBef>
                <a:spcPct val="20000"/>
              </a:spcBef>
              <a:spcAft>
                <a:spcPct val="0"/>
              </a:spcAft>
            </a:pPr>
            <a:r>
              <a:rPr lang="en-US" altLang="en-US" sz="1200" b="1" dirty="0" smtClean="0"/>
              <a:t>50+ staff</a:t>
            </a:r>
          </a:p>
          <a:p>
            <a:pPr algn="ctr" eaLnBrk="1" fontAlgn="base" hangingPunct="1">
              <a:spcBef>
                <a:spcPct val="20000"/>
              </a:spcBef>
              <a:spcAft>
                <a:spcPct val="0"/>
              </a:spcAft>
            </a:pPr>
            <a:endParaRPr lang="en-US" altLang="en-US" sz="1200" b="1" dirty="0" smtClean="0"/>
          </a:p>
          <a:p>
            <a:pPr eaLnBrk="1" fontAlgn="base" hangingPunct="1">
              <a:spcBef>
                <a:spcPct val="20000"/>
              </a:spcBef>
              <a:spcAft>
                <a:spcPct val="0"/>
              </a:spcAft>
              <a:buFontTx/>
              <a:buChar char="•"/>
            </a:pPr>
            <a:r>
              <a:rPr lang="en-US" altLang="en-US" sz="1200" dirty="0" smtClean="0"/>
              <a:t>CEO</a:t>
            </a:r>
          </a:p>
          <a:p>
            <a:pPr eaLnBrk="1" fontAlgn="base" hangingPunct="1">
              <a:spcBef>
                <a:spcPct val="20000"/>
              </a:spcBef>
              <a:spcAft>
                <a:spcPct val="0"/>
              </a:spcAft>
              <a:buFontTx/>
              <a:buChar char="•"/>
            </a:pPr>
            <a:r>
              <a:rPr lang="en-US" altLang="en-US" sz="1200" dirty="0" smtClean="0"/>
              <a:t>COO/CPO</a:t>
            </a:r>
          </a:p>
          <a:p>
            <a:pPr eaLnBrk="1" fontAlgn="base" hangingPunct="1">
              <a:spcBef>
                <a:spcPct val="20000"/>
              </a:spcBef>
              <a:spcAft>
                <a:spcPct val="0"/>
              </a:spcAft>
              <a:buFontTx/>
              <a:buChar char="•"/>
            </a:pPr>
            <a:r>
              <a:rPr lang="en-US" altLang="en-US" sz="1200" dirty="0" smtClean="0"/>
              <a:t>Recruitment</a:t>
            </a:r>
          </a:p>
          <a:p>
            <a:pPr eaLnBrk="1" fontAlgn="base" hangingPunct="1">
              <a:spcBef>
                <a:spcPct val="20000"/>
              </a:spcBef>
              <a:spcAft>
                <a:spcPct val="0"/>
              </a:spcAft>
              <a:buFontTx/>
              <a:buChar char="•"/>
            </a:pPr>
            <a:r>
              <a:rPr lang="en-US" altLang="en-US" sz="1200" dirty="0" smtClean="0"/>
              <a:t>Selection</a:t>
            </a:r>
          </a:p>
          <a:p>
            <a:pPr eaLnBrk="1" fontAlgn="base" hangingPunct="1">
              <a:spcBef>
                <a:spcPct val="20000"/>
              </a:spcBef>
              <a:spcAft>
                <a:spcPct val="0"/>
              </a:spcAft>
              <a:buFontTx/>
              <a:buChar char="•"/>
            </a:pPr>
            <a:r>
              <a:rPr lang="en-US" altLang="en-US" sz="1200" b="1" dirty="0" smtClean="0"/>
              <a:t>+Admissions/matriculation</a:t>
            </a:r>
          </a:p>
          <a:p>
            <a:pPr eaLnBrk="1" fontAlgn="base" hangingPunct="1">
              <a:spcBef>
                <a:spcPct val="20000"/>
              </a:spcBef>
              <a:spcAft>
                <a:spcPct val="0"/>
              </a:spcAft>
              <a:buFontTx/>
              <a:buChar char="•"/>
            </a:pPr>
            <a:r>
              <a:rPr lang="en-US" altLang="en-US" sz="1200" b="1" dirty="0" smtClean="0"/>
              <a:t>+Training </a:t>
            </a:r>
            <a:r>
              <a:rPr lang="en-US" altLang="en-US" sz="1200" b="1" dirty="0"/>
              <a:t>&amp; </a:t>
            </a:r>
            <a:r>
              <a:rPr lang="en-US" altLang="en-US" sz="1200" b="1" dirty="0" smtClean="0"/>
              <a:t>Support (w/ separate leads for institute and on-going support)</a:t>
            </a:r>
          </a:p>
          <a:p>
            <a:pPr eaLnBrk="1" fontAlgn="base" hangingPunct="1">
              <a:spcBef>
                <a:spcPct val="20000"/>
              </a:spcBef>
              <a:spcAft>
                <a:spcPct val="0"/>
              </a:spcAft>
              <a:buFontTx/>
              <a:buChar char="•"/>
            </a:pPr>
            <a:r>
              <a:rPr lang="en-US" altLang="en-US" sz="1200" dirty="0" smtClean="0"/>
              <a:t>Placement</a:t>
            </a:r>
          </a:p>
          <a:p>
            <a:pPr eaLnBrk="1" fontAlgn="base" hangingPunct="1">
              <a:spcBef>
                <a:spcPct val="20000"/>
              </a:spcBef>
              <a:spcAft>
                <a:spcPct val="0"/>
              </a:spcAft>
              <a:buFontTx/>
              <a:buChar char="•"/>
            </a:pPr>
            <a:r>
              <a:rPr lang="en-US" altLang="en-US" sz="1200" b="1" dirty="0" smtClean="0"/>
              <a:t>+Development and growth strategy</a:t>
            </a:r>
          </a:p>
          <a:p>
            <a:pPr eaLnBrk="1" fontAlgn="base" hangingPunct="1">
              <a:spcBef>
                <a:spcPct val="20000"/>
              </a:spcBef>
              <a:spcAft>
                <a:spcPct val="0"/>
              </a:spcAft>
              <a:buFontTx/>
              <a:buChar char="•"/>
            </a:pPr>
            <a:r>
              <a:rPr lang="en-US" altLang="en-US" sz="1200" dirty="0" smtClean="0"/>
              <a:t>Communication and branding</a:t>
            </a:r>
          </a:p>
          <a:p>
            <a:pPr eaLnBrk="1" fontAlgn="base" hangingPunct="1">
              <a:spcBef>
                <a:spcPct val="20000"/>
              </a:spcBef>
              <a:spcAft>
                <a:spcPct val="0"/>
              </a:spcAft>
              <a:buFontTx/>
              <a:buChar char="•"/>
            </a:pPr>
            <a:r>
              <a:rPr lang="en-US" altLang="en-US" sz="1200" dirty="0" smtClean="0"/>
              <a:t>Alumni</a:t>
            </a:r>
          </a:p>
          <a:p>
            <a:pPr eaLnBrk="1" fontAlgn="base" hangingPunct="1">
              <a:spcBef>
                <a:spcPct val="20000"/>
              </a:spcBef>
              <a:spcAft>
                <a:spcPct val="0"/>
              </a:spcAft>
              <a:buFontTx/>
              <a:buChar char="•"/>
            </a:pPr>
            <a:r>
              <a:rPr lang="en-US" altLang="en-US" sz="1200" dirty="0" smtClean="0"/>
              <a:t>Finance and operations</a:t>
            </a:r>
          </a:p>
          <a:p>
            <a:pPr eaLnBrk="1" fontAlgn="base" hangingPunct="1">
              <a:spcBef>
                <a:spcPct val="20000"/>
              </a:spcBef>
              <a:spcAft>
                <a:spcPct val="0"/>
              </a:spcAft>
              <a:buFontTx/>
              <a:buChar char="•"/>
            </a:pPr>
            <a:r>
              <a:rPr lang="en-US" altLang="en-US" sz="1200" b="1" dirty="0" smtClean="0"/>
              <a:t>+Human resources</a:t>
            </a:r>
          </a:p>
          <a:p>
            <a:pPr eaLnBrk="1" fontAlgn="base" hangingPunct="1">
              <a:spcBef>
                <a:spcPct val="20000"/>
              </a:spcBef>
              <a:spcAft>
                <a:spcPct val="0"/>
              </a:spcAft>
              <a:buFontTx/>
              <a:buChar char="•"/>
            </a:pPr>
            <a:r>
              <a:rPr lang="en-US" altLang="en-US" sz="1200" b="1" dirty="0" smtClean="0"/>
              <a:t>+Regional directors</a:t>
            </a:r>
          </a:p>
        </p:txBody>
      </p:sp>
    </p:spTree>
    <p:extLst>
      <p:ext uri="{BB962C8B-B14F-4D97-AF65-F5344CB8AC3E}">
        <p14:creationId xmlns:p14="http://schemas.microsoft.com/office/powerpoint/2010/main" val="195802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animBg="1"/>
      <p:bldP spid="34823" grpId="0" animBg="1"/>
      <p:bldP spid="3584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4"/>
          <p:cNvSpPr txBox="1">
            <a:spLocks noGrp="1"/>
          </p:cNvSpPr>
          <p:nvPr/>
        </p:nvSpPr>
        <p:spPr bwMode="auto">
          <a:xfrm>
            <a:off x="6934200" y="6491288"/>
            <a:ext cx="2133600"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r" eaLnBrk="1" fontAlgn="base" hangingPunct="1">
              <a:spcBef>
                <a:spcPct val="0"/>
              </a:spcBef>
              <a:spcAft>
                <a:spcPct val="0"/>
              </a:spcAft>
            </a:pPr>
            <a:fld id="{A7CFD53C-EF9F-4055-A4A7-C1585C9ED288}" type="slidenum">
              <a:rPr lang="en-US" altLang="en-US" sz="1000" smtClean="0">
                <a:solidFill>
                  <a:srgbClr val="FFFFFF"/>
                </a:solidFill>
              </a:rPr>
              <a:pPr algn="r" eaLnBrk="1" fontAlgn="base" hangingPunct="1">
                <a:spcBef>
                  <a:spcPct val="0"/>
                </a:spcBef>
                <a:spcAft>
                  <a:spcPct val="0"/>
                </a:spcAft>
              </a:pPr>
              <a:t>31</a:t>
            </a:fld>
            <a:endParaRPr lang="en-US" altLang="en-US" sz="1000" smtClean="0">
              <a:solidFill>
                <a:srgbClr val="FFFFFF"/>
              </a:solidFill>
            </a:endParaRPr>
          </a:p>
        </p:txBody>
      </p:sp>
      <p:sp>
        <p:nvSpPr>
          <p:cNvPr id="39939" name="Rectangle 2"/>
          <p:cNvSpPr>
            <a:spLocks noGrp="1" noChangeArrowheads="1"/>
          </p:cNvSpPr>
          <p:nvPr>
            <p:ph type="title" idx="4294967295"/>
          </p:nvPr>
        </p:nvSpPr>
        <p:spPr/>
        <p:txBody>
          <a:bodyPr/>
          <a:lstStyle/>
          <a:p>
            <a:r>
              <a:rPr lang="en-US" altLang="en-US" dirty="0" smtClean="0"/>
              <a:t>What are alternatives to the sample groupings and when might it be helpful to consider one?</a:t>
            </a:r>
          </a:p>
        </p:txBody>
      </p:sp>
      <p:sp>
        <p:nvSpPr>
          <p:cNvPr id="39940" name="Text Box 4"/>
          <p:cNvSpPr>
            <a:spLocks noGrp="1" noChangeArrowheads="1"/>
          </p:cNvSpPr>
          <p:nvPr>
            <p:ph type="body" sz="half" idx="4294967295"/>
          </p:nvPr>
        </p:nvSpPr>
        <p:spPr>
          <a:xfrm>
            <a:off x="322263" y="1600200"/>
            <a:ext cx="4171950" cy="4525963"/>
          </a:xfrm>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Lst>
        </p:spPr>
        <p:txBody>
          <a:bodyPr/>
          <a:lstStyle/>
          <a:p>
            <a:pPr eaLnBrk="1" hangingPunct="1"/>
            <a:endParaRPr lang="en-US" altLang="en-US" sz="1200" smtClean="0"/>
          </a:p>
          <a:p>
            <a:pPr eaLnBrk="1" hangingPunct="1">
              <a:spcBef>
                <a:spcPct val="50000"/>
              </a:spcBef>
              <a:buFontTx/>
              <a:buNone/>
            </a:pPr>
            <a:endParaRPr lang="en-US" altLang="en-US" smtClean="0">
              <a:solidFill>
                <a:schemeClr val="tx1"/>
              </a:solidFill>
            </a:endParaRPr>
          </a:p>
        </p:txBody>
      </p:sp>
      <p:sp>
        <p:nvSpPr>
          <p:cNvPr id="39941" name="Text Box 5"/>
          <p:cNvSpPr txBox="1">
            <a:spLocks noChangeArrowheads="1"/>
          </p:cNvSpPr>
          <p:nvPr/>
        </p:nvSpPr>
        <p:spPr bwMode="auto">
          <a:xfrm>
            <a:off x="373063" y="950913"/>
            <a:ext cx="7747000" cy="5842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fontAlgn="base" hangingPunct="1">
              <a:spcBef>
                <a:spcPct val="50000"/>
              </a:spcBef>
              <a:spcAft>
                <a:spcPct val="0"/>
              </a:spcAft>
            </a:pPr>
            <a:r>
              <a:rPr lang="en-US" altLang="en-US" smtClean="0">
                <a:solidFill>
                  <a:srgbClr val="AD3228"/>
                </a:solidFill>
              </a:rPr>
              <a:t>Partners have employed alternative groupings to limit staff size and to add additional capacity in a functional area when their context required it.</a:t>
            </a:r>
          </a:p>
        </p:txBody>
      </p:sp>
      <p:graphicFrame>
        <p:nvGraphicFramePr>
          <p:cNvPr id="39971" name="Group 35"/>
          <p:cNvGraphicFramePr>
            <a:graphicFrameLocks noGrp="1"/>
          </p:cNvGraphicFramePr>
          <p:nvPr>
            <p:ph sz="half" idx="4294967295"/>
            <p:extLst>
              <p:ext uri="{D42A27DB-BD31-4B8C-83A1-F6EECF244321}">
                <p14:modId xmlns:p14="http://schemas.microsoft.com/office/powerpoint/2010/main" val="2185273457"/>
              </p:ext>
            </p:extLst>
          </p:nvPr>
        </p:nvGraphicFramePr>
        <p:xfrm>
          <a:off x="423863" y="1693863"/>
          <a:ext cx="8059737" cy="4558032"/>
        </p:xfrm>
        <a:graphic>
          <a:graphicData uri="http://schemas.openxmlformats.org/drawingml/2006/table">
            <a:tbl>
              <a:tblPr>
                <a:tableStyleId>{5940675A-B579-460E-94D1-54222C63F5DA}</a:tableStyleId>
              </a:tblPr>
              <a:tblGrid>
                <a:gridCol w="909637">
                  <a:extLst>
                    <a:ext uri="{9D8B030D-6E8A-4147-A177-3AD203B41FA5}">
                      <a16:colId xmlns:a16="http://schemas.microsoft.com/office/drawing/2014/main" val="20000"/>
                    </a:ext>
                  </a:extLst>
                </a:gridCol>
                <a:gridCol w="2774043">
                  <a:extLst>
                    <a:ext uri="{9D8B030D-6E8A-4147-A177-3AD203B41FA5}">
                      <a16:colId xmlns:a16="http://schemas.microsoft.com/office/drawing/2014/main" val="20001"/>
                    </a:ext>
                  </a:extLst>
                </a:gridCol>
                <a:gridCol w="4376057">
                  <a:extLst>
                    <a:ext uri="{9D8B030D-6E8A-4147-A177-3AD203B41FA5}">
                      <a16:colId xmlns:a16="http://schemas.microsoft.com/office/drawing/2014/main" val="20002"/>
                    </a:ext>
                  </a:extLst>
                </a:gridCol>
              </a:tblGrid>
              <a:tr h="28562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u="none" strike="noStrike" cap="none" normalizeH="0" baseline="0" dirty="0" smtClean="0">
                          <a:ln>
                            <a:noFill/>
                          </a:ln>
                          <a:solidFill>
                            <a:schemeClr val="bg1"/>
                          </a:solidFill>
                          <a:effectLst/>
                        </a:rPr>
                        <a:t>Where</a:t>
                      </a:r>
                      <a:endParaRPr kumimoji="0" lang="en-US" sz="1200" b="1" i="0" u="none" strike="noStrike" cap="none" normalizeH="0" baseline="0" dirty="0" smtClean="0">
                        <a:ln>
                          <a:noFill/>
                        </a:ln>
                        <a:solidFill>
                          <a:schemeClr val="bg1"/>
                        </a:solidFill>
                        <a:effectLst/>
                        <a:latin typeface="Arial" pitchFamily="34" charset="0"/>
                      </a:endParaRPr>
                    </a:p>
                  </a:txBody>
                  <a:tcPr marT="45697" marB="45697"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u="none" strike="noStrike" cap="none" normalizeH="0" baseline="0" dirty="0" smtClean="0">
                          <a:ln>
                            <a:noFill/>
                          </a:ln>
                          <a:solidFill>
                            <a:schemeClr val="bg1"/>
                          </a:solidFill>
                          <a:effectLst/>
                        </a:rPr>
                        <a:t>What they did</a:t>
                      </a:r>
                      <a:endParaRPr kumimoji="0" lang="en-US" sz="1200" b="1" i="0" u="none" strike="noStrike" cap="none" normalizeH="0" baseline="0" dirty="0" smtClean="0">
                        <a:ln>
                          <a:noFill/>
                        </a:ln>
                        <a:solidFill>
                          <a:schemeClr val="bg1"/>
                        </a:solidFill>
                        <a:effectLst/>
                        <a:latin typeface="Arial" pitchFamily="34" charset="0"/>
                      </a:endParaRPr>
                    </a:p>
                  </a:txBody>
                  <a:tcPr marT="45697" marB="45697"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u="none" strike="noStrike" cap="none" normalizeH="0" baseline="0" dirty="0" smtClean="0">
                          <a:ln>
                            <a:noFill/>
                          </a:ln>
                          <a:solidFill>
                            <a:schemeClr val="bg1"/>
                          </a:solidFill>
                          <a:effectLst/>
                        </a:rPr>
                        <a:t>Why they did it/ results</a:t>
                      </a:r>
                      <a:endParaRPr kumimoji="0" lang="en-US" sz="1200" b="1" i="0" u="none" strike="noStrike" cap="none" normalizeH="0" baseline="0" dirty="0" smtClean="0">
                        <a:ln>
                          <a:noFill/>
                        </a:ln>
                        <a:solidFill>
                          <a:schemeClr val="bg1"/>
                        </a:solidFill>
                        <a:effectLst/>
                        <a:latin typeface="Arial" pitchFamily="34" charset="0"/>
                      </a:endParaRPr>
                    </a:p>
                  </a:txBody>
                  <a:tcPr marT="45697" marB="45697" horzOverflow="overflow">
                    <a:solidFill>
                      <a:schemeClr val="accent2"/>
                    </a:solidFill>
                  </a:tcPr>
                </a:tc>
                <a:extLst>
                  <a:ext uri="{0D108BD9-81ED-4DB2-BD59-A6C34878D82A}">
                    <a16:rowId xmlns:a16="http://schemas.microsoft.com/office/drawing/2014/main" val="10000"/>
                  </a:ext>
                </a:extLst>
              </a:tr>
              <a:tr h="11886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smtClean="0">
                          <a:ln>
                            <a:noFill/>
                          </a:ln>
                          <a:effectLst/>
                        </a:rPr>
                        <a:t>Estonia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smtClean="0">
                          <a:ln>
                            <a:noFill/>
                          </a:ln>
                          <a:effectLst/>
                        </a:rPr>
                        <a:t>Latvia</a:t>
                      </a:r>
                      <a:endParaRPr kumimoji="0" lang="en-US" sz="1200" b="0" i="0" u="none" strike="noStrike" cap="none" normalizeH="0" baseline="0" smtClean="0">
                        <a:ln>
                          <a:noFill/>
                        </a:ln>
                        <a:solidFill>
                          <a:srgbClr val="000000"/>
                        </a:solidFill>
                        <a:effectLst/>
                        <a:latin typeface="Arial" pitchFamily="34" charset="0"/>
                      </a:endParaRPr>
                    </a:p>
                  </a:txBody>
                  <a:tcPr marT="45697" marB="45697"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Initially grouped Alumni and Selection together as well as Recruitment and Marketing / Communications</a:t>
                      </a:r>
                      <a:endParaRPr kumimoji="0" lang="en-US" sz="1200" b="0" i="0" u="none" strike="noStrike" cap="none" normalizeH="0" baseline="0" dirty="0" smtClean="0">
                        <a:ln>
                          <a:noFill/>
                        </a:ln>
                        <a:solidFill>
                          <a:srgbClr val="000000"/>
                        </a:solidFill>
                        <a:effectLst/>
                        <a:latin typeface="Arial" pitchFamily="34" charset="0"/>
                      </a:endParaRPr>
                    </a:p>
                  </a:txBody>
                  <a:tcPr marT="45697" marB="45697"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These were small programs so they needed to limit FTEs. The approach to grouping was based on various reasons, including preferences of hired staff and strategically separating out the owner of recruitment and selection to ensure no bias. Later on both organizations decoupled recruitment from marketing / communications.</a:t>
                      </a:r>
                      <a:endParaRPr kumimoji="0" lang="en-US" sz="1200" b="0" i="0" u="none" strike="noStrike" cap="none" normalizeH="0" baseline="0" dirty="0" smtClean="0">
                        <a:ln>
                          <a:noFill/>
                        </a:ln>
                        <a:solidFill>
                          <a:srgbClr val="33CC33"/>
                        </a:solidFill>
                        <a:effectLst/>
                        <a:latin typeface="Arial" pitchFamily="34" charset="0"/>
                      </a:endParaRPr>
                    </a:p>
                  </a:txBody>
                  <a:tcPr marT="45697" marB="45697" horzOverflow="overflow"/>
                </a:tc>
                <a:extLst>
                  <a:ext uri="{0D108BD9-81ED-4DB2-BD59-A6C34878D82A}">
                    <a16:rowId xmlns:a16="http://schemas.microsoft.com/office/drawing/2014/main" val="10001"/>
                  </a:ext>
                </a:extLst>
              </a:tr>
              <a:tr h="11886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smtClean="0">
                          <a:ln>
                            <a:noFill/>
                          </a:ln>
                          <a:effectLst/>
                        </a:rPr>
                        <a:t>Bulgaria</a:t>
                      </a:r>
                      <a:endParaRPr kumimoji="0" lang="en-US" sz="1200" b="0" i="0" u="none" strike="noStrike" cap="none" normalizeH="0" baseline="0" smtClean="0">
                        <a:ln>
                          <a:noFill/>
                        </a:ln>
                        <a:solidFill>
                          <a:srgbClr val="000000"/>
                        </a:solidFill>
                        <a:effectLst/>
                        <a:latin typeface="Arial" pitchFamily="34" charset="0"/>
                      </a:endParaRPr>
                    </a:p>
                  </a:txBody>
                  <a:tcPr marT="45697" marB="45697"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Hired full-time impact assessment director</a:t>
                      </a:r>
                      <a:endParaRPr kumimoji="0" lang="en-US" sz="1200" b="0" i="0" u="none" strike="noStrike" cap="none" normalizeH="0" baseline="0" dirty="0" smtClean="0">
                        <a:ln>
                          <a:noFill/>
                        </a:ln>
                        <a:solidFill>
                          <a:schemeClr val="tx1"/>
                        </a:solidFill>
                        <a:effectLst/>
                        <a:latin typeface="Arial" pitchFamily="34" charset="0"/>
                      </a:endParaRPr>
                    </a:p>
                  </a:txBody>
                  <a:tcPr marT="45697" marB="45697"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The CEO wanted the program to maintain its focus on results from day 1 and to have demonstrable results to show to funders and others. This staff person led the group’s deep thinking on the impact they were striving for and allowed the CEO to focus on management of the team and external relations. This team also added a Chief of Staff position with 50% Chief of Staff and 50% Communications responsibilities.</a:t>
                      </a:r>
                      <a:endParaRPr kumimoji="0" lang="en-US" sz="1200" b="0" i="0" u="none" strike="noStrike" cap="none" normalizeH="0" baseline="0" dirty="0" smtClean="0">
                        <a:ln>
                          <a:noFill/>
                        </a:ln>
                        <a:solidFill>
                          <a:srgbClr val="000000"/>
                        </a:solidFill>
                        <a:effectLst/>
                        <a:latin typeface="Arial" pitchFamily="34" charset="0"/>
                      </a:endParaRPr>
                    </a:p>
                  </a:txBody>
                  <a:tcPr marT="45697" marB="45697" horzOverflow="overflow"/>
                </a:tc>
                <a:extLst>
                  <a:ext uri="{0D108BD9-81ED-4DB2-BD59-A6C34878D82A}">
                    <a16:rowId xmlns:a16="http://schemas.microsoft.com/office/drawing/2014/main" val="10002"/>
                  </a:ext>
                </a:extLst>
              </a:tr>
              <a:tr h="8235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India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Bulgaria</a:t>
                      </a:r>
                    </a:p>
                  </a:txBody>
                  <a:tcPr marT="45697" marB="45697"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smtClean="0">
                          <a:ln>
                            <a:noFill/>
                          </a:ln>
                          <a:effectLst/>
                        </a:rPr>
                        <a:t>Grouped Development and Alumni together </a:t>
                      </a:r>
                      <a:endParaRPr kumimoji="0" lang="en-US" sz="1200" b="0" i="0" u="none" strike="noStrike" cap="none" normalizeH="0" baseline="0" smtClean="0">
                        <a:ln>
                          <a:noFill/>
                        </a:ln>
                        <a:solidFill>
                          <a:srgbClr val="000000"/>
                        </a:solidFill>
                        <a:effectLst/>
                        <a:latin typeface="Arial" pitchFamily="34" charset="0"/>
                      </a:endParaRPr>
                    </a:p>
                  </a:txBody>
                  <a:tcPr marT="45697" marB="45697"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Both organizations identified that the development and alumni functions required skills in external networking and familiarity with the external landscape, so choose to group these functions together in the programs’ early years. </a:t>
                      </a:r>
                      <a:endParaRPr kumimoji="0" lang="en-US" sz="1200" b="0" i="0" u="none" strike="noStrike" cap="none" normalizeH="0" baseline="0" dirty="0" smtClean="0">
                        <a:ln>
                          <a:noFill/>
                        </a:ln>
                        <a:solidFill>
                          <a:srgbClr val="000000"/>
                        </a:solidFill>
                        <a:effectLst/>
                        <a:latin typeface="Arial" pitchFamily="34" charset="0"/>
                      </a:endParaRPr>
                    </a:p>
                  </a:txBody>
                  <a:tcPr marT="45697" marB="45697" horzOverflow="overflow"/>
                </a:tc>
                <a:extLst>
                  <a:ext uri="{0D108BD9-81ED-4DB2-BD59-A6C34878D82A}">
                    <a16:rowId xmlns:a16="http://schemas.microsoft.com/office/drawing/2014/main" val="10003"/>
                  </a:ext>
                </a:extLst>
              </a:tr>
              <a:tr h="8886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smtClean="0">
                          <a:ln>
                            <a:noFill/>
                          </a:ln>
                          <a:effectLst/>
                          <a:hlinkClick r:id="" action="ppaction://noaction"/>
                        </a:rPr>
                        <a:t>Colombia</a:t>
                      </a:r>
                      <a:endParaRPr kumimoji="0" lang="en-US" sz="1200" b="0" i="0" u="none" strike="noStrike" cap="none" normalizeH="0" baseline="0" smtClean="0">
                        <a:ln>
                          <a:noFill/>
                        </a:ln>
                        <a:solidFill>
                          <a:srgbClr val="000000"/>
                        </a:solidFill>
                        <a:effectLst/>
                        <a:latin typeface="Arial" pitchFamily="34" charset="0"/>
                      </a:endParaRPr>
                    </a:p>
                  </a:txBody>
                  <a:tcPr marT="45697" marB="45697"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smtClean="0">
                          <a:ln>
                            <a:noFill/>
                          </a:ln>
                          <a:effectLst/>
                        </a:rPr>
                        <a:t>CEO does all development and placement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smtClean="0">
                          <a:ln>
                            <a:noFill/>
                          </a:ln>
                          <a:effectLst/>
                        </a:rPr>
                        <a:t>Head of RSM does communications, RSM, and institute logistics</a:t>
                      </a:r>
                      <a:endParaRPr kumimoji="0" lang="en-US" sz="1200" b="0" i="0" u="none" strike="noStrike" cap="none" normalizeH="0" baseline="0" smtClean="0">
                        <a:ln>
                          <a:noFill/>
                        </a:ln>
                        <a:solidFill>
                          <a:schemeClr val="tx1"/>
                        </a:solidFill>
                        <a:effectLst/>
                        <a:latin typeface="Arial" pitchFamily="34" charset="0"/>
                      </a:endParaRPr>
                    </a:p>
                  </a:txBody>
                  <a:tcPr marT="45697" marB="45697"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This was a small program, and therefore, they wanted to limit FTE.</a:t>
                      </a:r>
                      <a:endParaRPr kumimoji="0" lang="en-US" sz="1200" b="0" i="0" u="none" strike="noStrike" cap="none" normalizeH="0" baseline="0" dirty="0" smtClean="0">
                        <a:ln>
                          <a:noFill/>
                        </a:ln>
                        <a:solidFill>
                          <a:schemeClr val="tx1"/>
                        </a:solidFill>
                        <a:effectLst/>
                        <a:latin typeface="Arial" pitchFamily="34" charset="0"/>
                      </a:endParaRPr>
                    </a:p>
                  </a:txBody>
                  <a:tcPr marT="45697" marB="45697" horzOverflow="overflow"/>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40334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2"/>
          <p:cNvSpPr txBox="1">
            <a:spLocks noGrp="1"/>
          </p:cNvSpPr>
          <p:nvPr/>
        </p:nvSpPr>
        <p:spPr bwMode="auto">
          <a:xfrm>
            <a:off x="6934200" y="6491288"/>
            <a:ext cx="2133600"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r" eaLnBrk="1" fontAlgn="base" hangingPunct="1">
              <a:spcBef>
                <a:spcPct val="0"/>
              </a:spcBef>
              <a:spcAft>
                <a:spcPct val="0"/>
              </a:spcAft>
            </a:pPr>
            <a:fld id="{0775DA4B-FDDD-4B1A-A50C-68726BAE4D4E}" type="slidenum">
              <a:rPr lang="en-US" altLang="en-US" sz="1000" smtClean="0">
                <a:solidFill>
                  <a:srgbClr val="FFFFFF"/>
                </a:solidFill>
              </a:rPr>
              <a:pPr algn="r" eaLnBrk="1" fontAlgn="base" hangingPunct="1">
                <a:spcBef>
                  <a:spcPct val="0"/>
                </a:spcBef>
                <a:spcAft>
                  <a:spcPct val="0"/>
                </a:spcAft>
              </a:pPr>
              <a:t>32</a:t>
            </a:fld>
            <a:endParaRPr lang="en-US" altLang="en-US" sz="1000" smtClean="0">
              <a:solidFill>
                <a:srgbClr val="FFFFFF"/>
              </a:solidFill>
            </a:endParaRPr>
          </a:p>
        </p:txBody>
      </p:sp>
      <p:sp>
        <p:nvSpPr>
          <p:cNvPr id="38915" name="Rectangle 4"/>
          <p:cNvSpPr>
            <a:spLocks noChangeArrowheads="1"/>
          </p:cNvSpPr>
          <p:nvPr/>
        </p:nvSpPr>
        <p:spPr bwMode="auto">
          <a:xfrm>
            <a:off x="403225" y="238125"/>
            <a:ext cx="8497888"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fontAlgn="base" hangingPunct="1">
              <a:spcBef>
                <a:spcPct val="0"/>
              </a:spcBef>
              <a:spcAft>
                <a:spcPct val="0"/>
              </a:spcAft>
            </a:pPr>
            <a:r>
              <a:rPr lang="en-US" altLang="en-US" sz="2200" b="1" dirty="0" smtClean="0">
                <a:solidFill>
                  <a:srgbClr val="000000"/>
                </a:solidFill>
              </a:rPr>
              <a:t>What contextual factors impact the ideal size of each area?</a:t>
            </a:r>
          </a:p>
        </p:txBody>
      </p:sp>
      <p:sp>
        <p:nvSpPr>
          <p:cNvPr id="38916" name="Text Box 6"/>
          <p:cNvSpPr txBox="1">
            <a:spLocks noChangeArrowheads="1"/>
          </p:cNvSpPr>
          <p:nvPr/>
        </p:nvSpPr>
        <p:spPr bwMode="auto">
          <a:xfrm>
            <a:off x="487363" y="757238"/>
            <a:ext cx="8262937" cy="8255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fontAlgn="base" hangingPunct="1">
              <a:spcBef>
                <a:spcPct val="50000"/>
              </a:spcBef>
              <a:spcAft>
                <a:spcPct val="0"/>
              </a:spcAft>
            </a:pPr>
            <a:r>
              <a:rPr lang="en-US" altLang="en-US" smtClean="0">
                <a:solidFill>
                  <a:srgbClr val="AD3228"/>
                </a:solidFill>
              </a:rPr>
              <a:t>While network averages of ratios can be instructive, each partner’s context requires adaptation. Here are examples of why and how some partners made decisions to add or not add staff to specific functions.</a:t>
            </a:r>
          </a:p>
        </p:txBody>
      </p:sp>
      <p:graphicFrame>
        <p:nvGraphicFramePr>
          <p:cNvPr id="38948" name="Group 36"/>
          <p:cNvGraphicFramePr>
            <a:graphicFrameLocks noGrp="1"/>
          </p:cNvGraphicFramePr>
          <p:nvPr>
            <p:ph idx="4294967295"/>
            <p:extLst>
              <p:ext uri="{D42A27DB-BD31-4B8C-83A1-F6EECF244321}">
                <p14:modId xmlns:p14="http://schemas.microsoft.com/office/powerpoint/2010/main" val="2613546840"/>
              </p:ext>
            </p:extLst>
          </p:nvPr>
        </p:nvGraphicFramePr>
        <p:xfrm>
          <a:off x="487363" y="1827256"/>
          <a:ext cx="8262937" cy="3151096"/>
        </p:xfrm>
        <a:graphic>
          <a:graphicData uri="http://schemas.openxmlformats.org/drawingml/2006/table">
            <a:tbl>
              <a:tblPr/>
              <a:tblGrid>
                <a:gridCol w="2027237">
                  <a:extLst>
                    <a:ext uri="{9D8B030D-6E8A-4147-A177-3AD203B41FA5}">
                      <a16:colId xmlns:a16="http://schemas.microsoft.com/office/drawing/2014/main" val="20000"/>
                    </a:ext>
                  </a:extLst>
                </a:gridCol>
                <a:gridCol w="895350">
                  <a:extLst>
                    <a:ext uri="{9D8B030D-6E8A-4147-A177-3AD203B41FA5}">
                      <a16:colId xmlns:a16="http://schemas.microsoft.com/office/drawing/2014/main" val="20001"/>
                    </a:ext>
                  </a:extLst>
                </a:gridCol>
                <a:gridCol w="5340350">
                  <a:extLst>
                    <a:ext uri="{9D8B030D-6E8A-4147-A177-3AD203B41FA5}">
                      <a16:colId xmlns:a16="http://schemas.microsoft.com/office/drawing/2014/main" val="20002"/>
                    </a:ext>
                  </a:extLst>
                </a:gridCol>
              </a:tblGrid>
              <a:tr h="2762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34" charset="0"/>
                        </a:rPr>
                        <a:t>Context</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34" charset="0"/>
                        </a:rPr>
                        <a:t>Where</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34" charset="0"/>
                        </a:rPr>
                        <a:t>Approaches</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8230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98DB"/>
                          </a:solidFill>
                          <a:effectLst/>
                          <a:latin typeface="Arial" pitchFamily="34" charset="0"/>
                        </a:rPr>
                        <a:t>Placement complexity</a:t>
                      </a:r>
                      <a:r>
                        <a:rPr kumimoji="0" lang="en-US" sz="1200" b="0" i="0" u="none" strike="noStrike" cap="none" normalizeH="0" baseline="0" dirty="0" smtClean="0">
                          <a:ln>
                            <a:noFill/>
                          </a:ln>
                          <a:solidFill>
                            <a:srgbClr val="000000"/>
                          </a:solidFill>
                          <a:effectLst/>
                          <a:latin typeface="Arial" pitchFamily="34" charset="0"/>
                        </a:rPr>
                        <a:t>: securing placements requires hours of 1:1 meetings with officials</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Argentina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hlinkClick r:id="" action="ppaction://noaction"/>
                        </a:rPr>
                        <a:t>Chile </a:t>
                      </a:r>
                      <a:r>
                        <a:rPr kumimoji="0" lang="en-US" sz="1200" b="0" i="0" u="none" strike="noStrike" cap="none" normalizeH="0" baseline="0" dirty="0" smtClean="0">
                          <a:ln>
                            <a:noFill/>
                          </a:ln>
                          <a:solidFill>
                            <a:schemeClr val="tx1"/>
                          </a:solidFill>
                          <a:effectLst/>
                          <a:latin typeface="Arial" pitchFamily="34" charset="0"/>
                        </a:rPr>
                        <a:t>Bulgaria</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Each program hired a full-time placement director from day 1.</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30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Intense, time-consuming </a:t>
                      </a:r>
                      <a:r>
                        <a:rPr kumimoji="0" lang="en-US" sz="1200" b="0" i="0" u="none" strike="noStrike" cap="none" normalizeH="0" baseline="0" dirty="0" smtClean="0">
                          <a:ln>
                            <a:noFill/>
                          </a:ln>
                          <a:solidFill>
                            <a:srgbClr val="0098DB"/>
                          </a:solidFill>
                          <a:effectLst/>
                          <a:latin typeface="Arial" pitchFamily="34" charset="0"/>
                        </a:rPr>
                        <a:t>relationships with government</a:t>
                      </a:r>
                      <a:r>
                        <a:rPr kumimoji="0" lang="en-US" sz="1200" b="0" i="0" u="none" strike="noStrike" cap="none" normalizeH="0" baseline="0" dirty="0" smtClean="0">
                          <a:ln>
                            <a:noFill/>
                          </a:ln>
                          <a:solidFill>
                            <a:srgbClr val="000000"/>
                          </a:solidFill>
                          <a:effectLst/>
                          <a:latin typeface="Arial" pitchFamily="34" charset="0"/>
                        </a:rPr>
                        <a:t> required to do business</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China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Australia</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CEOs invested significant time in government relations and most senior staff had an element of government relations integrated into his/her role.</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288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smtClean="0">
                          <a:ln>
                            <a:noFill/>
                          </a:ln>
                          <a:solidFill>
                            <a:srgbClr val="0098DB"/>
                          </a:solidFill>
                          <a:effectLst/>
                          <a:latin typeface="Arial" pitchFamily="34" charset="0"/>
                          <a:ea typeface="+mn-ea"/>
                          <a:cs typeface="+mn-cs"/>
                        </a:rPr>
                        <a:t>Volunteers</a:t>
                      </a:r>
                      <a:r>
                        <a:rPr kumimoji="0" lang="en-US" sz="1200" b="0" i="0" u="none" strike="noStrike" cap="none" normalizeH="0" baseline="0" dirty="0" smtClean="0">
                          <a:ln>
                            <a:noFill/>
                          </a:ln>
                          <a:solidFill>
                            <a:srgbClr val="000000"/>
                          </a:solidFill>
                          <a:effectLst/>
                          <a:latin typeface="Arial" pitchFamily="34" charset="0"/>
                        </a:rPr>
                        <a:t> / </a:t>
                      </a:r>
                      <a:r>
                        <a:rPr kumimoji="0" lang="en-US" sz="1200" b="0" i="0" u="none" strike="noStrike" cap="none" normalizeH="0" baseline="0" dirty="0" smtClean="0">
                          <a:ln>
                            <a:noFill/>
                          </a:ln>
                          <a:solidFill>
                            <a:srgbClr val="0098DB"/>
                          </a:solidFill>
                          <a:effectLst/>
                          <a:latin typeface="Arial" pitchFamily="34" charset="0"/>
                        </a:rPr>
                        <a:t>pro-bono support</a:t>
                      </a:r>
                      <a:r>
                        <a:rPr kumimoji="0" lang="en-US" sz="1200" b="0" i="0" u="none" strike="noStrike" cap="none" normalizeH="0" baseline="0" dirty="0" smtClean="0">
                          <a:ln>
                            <a:noFill/>
                          </a:ln>
                          <a:solidFill>
                            <a:srgbClr val="000000"/>
                          </a:solidFill>
                          <a:effectLst/>
                          <a:latin typeface="Arial" pitchFamily="34" charset="0"/>
                        </a:rPr>
                        <a:t> used effectively</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Spain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hlinkClick r:id="" action="ppaction://noaction"/>
                        </a:rPr>
                        <a:t>Peru</a:t>
                      </a:r>
                      <a:endParaRPr kumimoji="0" lang="en-US" sz="1200" b="0" i="0" u="none" strike="noStrike" cap="none" normalizeH="0" baseline="0" smtClean="0">
                        <a:ln>
                          <a:noFill/>
                        </a:ln>
                        <a:solidFill>
                          <a:schemeClr val="tx1"/>
                        </a:solidFill>
                        <a:effectLst/>
                        <a:latin typeface="Arial"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In Spain, no admin person hired because support was delivered pro-bono.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In Peru, one RSM head oversaw all of recruitment first year and successfully managed volunteers on-campus to outcomes.  In their second year, they assembled a “Creative Boutique” -- a team of designers who volunteered to collaborate on specific PR and media projects, mitigating their need for an in-house graphic designer and videographer.</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6515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263" y="0"/>
            <a:ext cx="8497887" cy="981075"/>
          </a:xfrm>
        </p:spPr>
        <p:txBody>
          <a:bodyPr/>
          <a:lstStyle/>
          <a:p>
            <a:r>
              <a:rPr lang="en-US" dirty="0" smtClean="0"/>
              <a:t>Exercise #6: </a:t>
            </a:r>
            <a:br>
              <a:rPr lang="en-US" dirty="0" smtClean="0"/>
            </a:br>
            <a:r>
              <a:rPr lang="en-US" dirty="0" smtClean="0"/>
              <a:t>Looking at the big picture</a:t>
            </a:r>
            <a:endParaRPr lang="en-US" dirty="0"/>
          </a:p>
        </p:txBody>
      </p:sp>
      <p:sp>
        <p:nvSpPr>
          <p:cNvPr id="3" name="Content Placeholder 2"/>
          <p:cNvSpPr>
            <a:spLocks noGrp="1"/>
          </p:cNvSpPr>
          <p:nvPr>
            <p:ph idx="1"/>
          </p:nvPr>
        </p:nvSpPr>
        <p:spPr>
          <a:xfrm>
            <a:off x="322263" y="1066800"/>
            <a:ext cx="8497887" cy="4525963"/>
          </a:xfrm>
        </p:spPr>
        <p:txBody>
          <a:bodyPr/>
          <a:lstStyle/>
          <a:p>
            <a:pPr marL="44450" indent="0">
              <a:lnSpc>
                <a:spcPct val="100000"/>
              </a:lnSpc>
              <a:buNone/>
            </a:pPr>
            <a:r>
              <a:rPr lang="en-US" sz="2000" b="1" dirty="0" smtClean="0"/>
              <a:t>Time: </a:t>
            </a:r>
            <a:r>
              <a:rPr lang="en-US" sz="2000" dirty="0"/>
              <a:t>3</a:t>
            </a:r>
            <a:r>
              <a:rPr lang="en-US" sz="2000" dirty="0" smtClean="0"/>
              <a:t>0 minutes</a:t>
            </a:r>
            <a:endParaRPr lang="en-US" sz="2000" b="1" dirty="0" smtClean="0"/>
          </a:p>
          <a:p>
            <a:pPr marL="44450" indent="0">
              <a:lnSpc>
                <a:spcPct val="100000"/>
              </a:lnSpc>
              <a:buNone/>
            </a:pPr>
            <a:endParaRPr lang="en-US" sz="2000" dirty="0"/>
          </a:p>
          <a:p>
            <a:pPr marL="44450" indent="0">
              <a:lnSpc>
                <a:spcPct val="100000"/>
              </a:lnSpc>
              <a:buNone/>
            </a:pPr>
            <a:r>
              <a:rPr lang="en-US" sz="2000" b="1" dirty="0" smtClean="0"/>
              <a:t>Purpose: </a:t>
            </a:r>
            <a:r>
              <a:rPr lang="en-US" sz="2000" dirty="0" smtClean="0"/>
              <a:t>Look back through your reflections from exercises #2 - #5. Draw a first draft organizational chart for Year 0 and Year 1 by putting all of your programmatic and operational staffing </a:t>
            </a:r>
            <a:r>
              <a:rPr lang="en-US" sz="2000" dirty="0"/>
              <a:t>scenarios together. </a:t>
            </a:r>
            <a:endParaRPr lang="en-US" sz="2000" dirty="0" smtClean="0"/>
          </a:p>
          <a:p>
            <a:pPr marL="44450" indent="0">
              <a:lnSpc>
                <a:spcPct val="100000"/>
              </a:lnSpc>
              <a:buNone/>
            </a:pPr>
            <a:endParaRPr lang="en-US" sz="2000" dirty="0"/>
          </a:p>
          <a:p>
            <a:pPr marL="44450" indent="0">
              <a:lnSpc>
                <a:spcPct val="100000"/>
              </a:lnSpc>
              <a:buNone/>
            </a:pPr>
            <a:r>
              <a:rPr lang="en-US" sz="2000" b="1" dirty="0" smtClean="0"/>
              <a:t>Extra resources: </a:t>
            </a:r>
          </a:p>
          <a:p>
            <a:pPr marL="387350" indent="-342900">
              <a:lnSpc>
                <a:spcPct val="100000"/>
              </a:lnSpc>
            </a:pPr>
            <a:r>
              <a:rPr lang="en-US" sz="2000" dirty="0" smtClean="0"/>
              <a:t>Download </a:t>
            </a:r>
            <a:r>
              <a:rPr lang="en-US" sz="2000" dirty="0">
                <a:hlinkClick r:id="rId13"/>
              </a:rPr>
              <a:t>this worksheet </a:t>
            </a:r>
            <a:r>
              <a:rPr lang="en-US" sz="2000" dirty="0"/>
              <a:t>to reflect on how your organization’s objectives and context may influence your structural decisions. </a:t>
            </a:r>
            <a:endParaRPr lang="en-US" sz="2000" dirty="0" smtClean="0"/>
          </a:p>
          <a:p>
            <a:pPr marL="387350" indent="-342900">
              <a:lnSpc>
                <a:spcPct val="100000"/>
              </a:lnSpc>
            </a:pPr>
            <a:r>
              <a:rPr lang="en-US" sz="2000" dirty="0" smtClean="0"/>
              <a:t>If </a:t>
            </a:r>
            <a:r>
              <a:rPr lang="en-US" sz="2000" dirty="0"/>
              <a:t>you’re interested in sample network organizational design principles, click </a:t>
            </a:r>
            <a:r>
              <a:rPr lang="en-US" sz="2000" dirty="0">
                <a:hlinkClick r:id="rId14"/>
              </a:rPr>
              <a:t>here</a:t>
            </a:r>
            <a:r>
              <a:rPr lang="en-US" sz="2000" dirty="0"/>
              <a:t>. </a:t>
            </a:r>
            <a:endParaRPr lang="en-US" sz="2000" dirty="0" smtClean="0"/>
          </a:p>
          <a:p>
            <a:pPr marL="387350" indent="-342900">
              <a:lnSpc>
                <a:spcPct val="100000"/>
              </a:lnSpc>
            </a:pPr>
            <a:r>
              <a:rPr lang="en-US" sz="2000" dirty="0" smtClean="0"/>
              <a:t>If </a:t>
            </a:r>
            <a:r>
              <a:rPr lang="en-US" sz="2000" dirty="0"/>
              <a:t>you think it would be helpful to see more examples of how to adapt structure in different organizational contexts, please click </a:t>
            </a:r>
            <a:r>
              <a:rPr lang="en-US" sz="2000" dirty="0">
                <a:hlinkClick r:id="rId15"/>
              </a:rPr>
              <a:t>here</a:t>
            </a:r>
            <a:r>
              <a:rPr lang="en-US" sz="2000" dirty="0"/>
              <a:t>. </a:t>
            </a:r>
            <a:endParaRPr lang="en-US" sz="2000" dirty="0" smtClean="0"/>
          </a:p>
          <a:p>
            <a:pPr marL="387350" indent="-342900">
              <a:lnSpc>
                <a:spcPct val="100000"/>
              </a:lnSpc>
            </a:pPr>
            <a:r>
              <a:rPr lang="en-US" sz="2000" dirty="0" smtClean="0"/>
              <a:t>If you’re planning to launch in more than 1 region, please view </a:t>
            </a:r>
            <a:r>
              <a:rPr lang="en-US" sz="2000" dirty="0" smtClean="0">
                <a:hlinkClick r:id="rId16"/>
              </a:rPr>
              <a:t>this introduction</a:t>
            </a:r>
            <a:r>
              <a:rPr lang="en-US" sz="2000" dirty="0" smtClean="0"/>
              <a:t> to our network insights on regionalization.</a:t>
            </a:r>
            <a:endParaRPr lang="en-US" sz="2000" dirty="0"/>
          </a:p>
          <a:p>
            <a:pPr marL="44450" indent="0">
              <a:lnSpc>
                <a:spcPct val="100000"/>
              </a:lnSpc>
              <a:buNone/>
            </a:pPr>
            <a:endParaRPr lang="en-US" sz="2000" dirty="0"/>
          </a:p>
          <a:p>
            <a:pPr marL="44450" indent="0">
              <a:lnSpc>
                <a:spcPct val="100000"/>
              </a:lnSpc>
              <a:buNone/>
            </a:pPr>
            <a:endParaRPr lang="en-US" sz="2000" dirty="0" smtClean="0"/>
          </a:p>
          <a:p>
            <a:pPr marL="44450" indent="0">
              <a:lnSpc>
                <a:spcPct val="100000"/>
              </a:lnSpc>
              <a:buNone/>
            </a:pPr>
            <a:r>
              <a:rPr lang="en-US" sz="2000" i="1" dirty="0" smtClean="0"/>
              <a:t>?</a:t>
            </a:r>
          </a:p>
          <a:p>
            <a:pPr marL="44450" indent="0">
              <a:buNone/>
            </a:pPr>
            <a:endParaRPr lang="en-US" sz="2400" dirty="0"/>
          </a:p>
        </p:txBody>
      </p:sp>
      <p:pic>
        <p:nvPicPr>
          <p:cNvPr id="4" name="Picture 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10584633">
            <a:off x="6056220" y="569820"/>
            <a:ext cx="1201073" cy="1201073"/>
          </a:xfrm>
          <a:prstGeom prst="rect">
            <a:avLst/>
          </a:prstGeom>
        </p:spPr>
      </p:pic>
      <p:sp>
        <p:nvSpPr>
          <p:cNvPr id="5" name="矩形 61"/>
          <p:cNvSpPr/>
          <p:nvPr/>
        </p:nvSpPr>
        <p:spPr>
          <a:xfrm>
            <a:off x="3131568" y="990600"/>
            <a:ext cx="969164" cy="792000"/>
          </a:xfrm>
          <a:prstGeom prst="rect">
            <a:avLst/>
          </a:prstGeom>
          <a:solidFill>
            <a:srgbClr val="BCDEC2"/>
          </a:solidFill>
          <a:ln w="28575" cap="flat" cmpd="sng" algn="ctr">
            <a:solidFill>
              <a:srgbClr val="8EC6A1"/>
            </a:solidFill>
            <a:prstDash val="solid"/>
          </a:ln>
          <a:effectLst/>
        </p:spPr>
        <p:txBody>
          <a:bodyPr spcFirstLastPara="0" vert="horz" wrap="square" lIns="6350" tIns="6350" rIns="6350" bIns="6350"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endParaRPr kumimoji="0" lang="en-US" altLang="zh-CN" sz="1600" b="0" i="1" u="none" strike="noStrike" kern="0" cap="none" spc="0" normalizeH="0" baseline="0" noProof="0" dirty="0" smtClean="0">
              <a:ln>
                <a:noFill/>
              </a:ln>
              <a:solidFill>
                <a:srgbClr val="000000"/>
              </a:solidFill>
              <a:effectLst/>
              <a:uLnTx/>
              <a:uFillTx/>
              <a:latin typeface="Arial"/>
              <a:ea typeface="微软雅黑" pitchFamily="34" charset="-122"/>
            </a:endParaRPr>
          </a:p>
        </p:txBody>
      </p:sp>
      <p:sp>
        <p:nvSpPr>
          <p:cNvPr id="6" name="Oval 51"/>
          <p:cNvSpPr>
            <a:spLocks noChangeArrowheads="1"/>
          </p:cNvSpPr>
          <p:nvPr/>
        </p:nvSpPr>
        <p:spPr bwMode="auto">
          <a:xfrm>
            <a:off x="3215976" y="1143000"/>
            <a:ext cx="812800" cy="512762"/>
          </a:xfrm>
          <a:prstGeom prst="ellipse">
            <a:avLst/>
          </a:prstGeom>
          <a:solidFill>
            <a:srgbClr val="FFFFFF"/>
          </a:solidFill>
          <a:ln w="9525" algn="ctr">
            <a:noFill/>
            <a:round/>
            <a:headEnd type="none" w="lg" len="lg"/>
            <a:tailEnd type="none" w="lg" len="lg"/>
          </a:ln>
          <a:effectLst>
            <a:prstShdw prst="shdw17" dist="17961" dir="13500000">
              <a:srgbClr val="4D4D4D"/>
            </a:prstShdw>
          </a:effectLst>
        </p:spPr>
        <p:txBody>
          <a:bodyPr wrap="none" tIns="91440" bIns="9144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7" name="矩形 61"/>
          <p:cNvSpPr/>
          <p:nvPr/>
        </p:nvSpPr>
        <p:spPr>
          <a:xfrm>
            <a:off x="4114800" y="990600"/>
            <a:ext cx="1691412" cy="792000"/>
          </a:xfrm>
          <a:prstGeom prst="rect">
            <a:avLst/>
          </a:prstGeom>
          <a:solidFill>
            <a:srgbClr val="177B57"/>
          </a:solidFill>
          <a:ln w="28575" cap="flat" cmpd="sng" algn="ctr">
            <a:solidFill>
              <a:srgbClr val="8EC6A1"/>
            </a:solidFill>
            <a:prstDash val="solid"/>
          </a:ln>
          <a:effectLst/>
        </p:spPr>
        <p:txBody>
          <a:bodyPr spcFirstLastPara="0" vert="horz" wrap="square" lIns="6350" tIns="6350" rIns="6350" bIns="6350"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kumimoji="0" lang="en-US" altLang="zh-CN" sz="1600" b="1" i="0" u="none" strike="noStrike" kern="0" cap="none" spc="0" normalizeH="0" baseline="0" noProof="0" dirty="0" smtClean="0">
                <a:ln>
                  <a:noFill/>
                </a:ln>
                <a:solidFill>
                  <a:srgbClr val="FFFFFF"/>
                </a:solidFill>
                <a:effectLst/>
                <a:uLnTx/>
                <a:uFillTx/>
                <a:latin typeface="Arial"/>
                <a:ea typeface="微软雅黑" pitchFamily="34" charset="-122"/>
              </a:rPr>
              <a:t>Organizational Structure</a:t>
            </a:r>
            <a:endParaRPr kumimoji="0" lang="en-US" altLang="zh-CN" sz="1600" b="0" i="1" u="none" strike="noStrike" kern="0" cap="none" spc="0" normalizeH="0" baseline="0" noProof="0" dirty="0" smtClean="0">
              <a:ln>
                <a:noFill/>
              </a:ln>
              <a:solidFill>
                <a:srgbClr val="FFFFFF"/>
              </a:solidFill>
              <a:effectLst/>
              <a:uLnTx/>
              <a:uFillTx/>
              <a:latin typeface="Arial"/>
              <a:ea typeface="微软雅黑" pitchFamily="34" charset="-122"/>
            </a:endParaRPr>
          </a:p>
        </p:txBody>
      </p:sp>
      <p:grpSp>
        <p:nvGrpSpPr>
          <p:cNvPr id="8" name="Group 52"/>
          <p:cNvGrpSpPr>
            <a:grpSpLocks/>
          </p:cNvGrpSpPr>
          <p:nvPr/>
        </p:nvGrpSpPr>
        <p:grpSpPr bwMode="auto">
          <a:xfrm>
            <a:off x="3408063" y="1250075"/>
            <a:ext cx="428625" cy="273050"/>
            <a:chOff x="2794" y="1511"/>
            <a:chExt cx="487" cy="308"/>
          </a:xfrm>
        </p:grpSpPr>
        <p:sp>
          <p:nvSpPr>
            <p:cNvPr id="9" name="Rectangle 53"/>
            <p:cNvSpPr>
              <a:spLocks noChangeArrowheads="1"/>
            </p:cNvSpPr>
            <p:nvPr>
              <p:custDataLst>
                <p:tags r:id="rId1"/>
              </p:custDataLst>
            </p:nvPr>
          </p:nvSpPr>
          <p:spPr bwMode="gray">
            <a:xfrm>
              <a:off x="2969" y="1511"/>
              <a:ext cx="137" cy="65"/>
            </a:xfrm>
            <a:prstGeom prst="rect">
              <a:avLst/>
            </a:prstGeom>
            <a:solidFill>
              <a:srgbClr val="808080"/>
            </a:solidFill>
            <a:ln w="9525" algn="ctr">
              <a:solidFill>
                <a:srgbClr val="808080"/>
              </a:solidFill>
              <a:miter lim="800000"/>
              <a:headEnd/>
              <a:tailEnd/>
            </a:ln>
          </p:spPr>
          <p:txBody>
            <a:bodyPr lIns="0" tIns="0" rIns="0" bIns="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srgbClr val="FFFFFF"/>
                </a:solidFill>
                <a:effectLst/>
                <a:uLnTx/>
                <a:uFillTx/>
              </a:endParaRPr>
            </a:p>
          </p:txBody>
        </p:sp>
        <p:sp>
          <p:nvSpPr>
            <p:cNvPr id="10" name="Rectangle 54"/>
            <p:cNvSpPr>
              <a:spLocks noChangeArrowheads="1"/>
            </p:cNvSpPr>
            <p:nvPr>
              <p:custDataLst>
                <p:tags r:id="rId2"/>
              </p:custDataLst>
            </p:nvPr>
          </p:nvSpPr>
          <p:spPr bwMode="gray">
            <a:xfrm>
              <a:off x="2794" y="1665"/>
              <a:ext cx="138" cy="65"/>
            </a:xfrm>
            <a:prstGeom prst="rect">
              <a:avLst/>
            </a:prstGeom>
            <a:solidFill>
              <a:srgbClr val="B2B2B2"/>
            </a:solidFill>
            <a:ln w="9525" algn="ctr">
              <a:solidFill>
                <a:srgbClr val="808080"/>
              </a:solidFill>
              <a:miter lim="800000"/>
              <a:headEnd/>
              <a:tailEnd/>
            </a:ln>
          </p:spPr>
          <p:txBody>
            <a:bodyPr lIns="0" tIns="0" rIns="0" bIns="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srgbClr val="FFFFFF"/>
                </a:solidFill>
                <a:effectLst/>
                <a:uLnTx/>
                <a:uFillTx/>
              </a:endParaRPr>
            </a:p>
          </p:txBody>
        </p:sp>
        <p:sp>
          <p:nvSpPr>
            <p:cNvPr id="11" name="Rectangle 55"/>
            <p:cNvSpPr>
              <a:spLocks noChangeArrowheads="1"/>
            </p:cNvSpPr>
            <p:nvPr>
              <p:custDataLst>
                <p:tags r:id="rId3"/>
              </p:custDataLst>
            </p:nvPr>
          </p:nvSpPr>
          <p:spPr bwMode="gray">
            <a:xfrm>
              <a:off x="2968" y="1665"/>
              <a:ext cx="138" cy="65"/>
            </a:xfrm>
            <a:prstGeom prst="rect">
              <a:avLst/>
            </a:prstGeom>
            <a:solidFill>
              <a:srgbClr val="B2B2B2"/>
            </a:solidFill>
            <a:ln w="9525" algn="ctr">
              <a:solidFill>
                <a:srgbClr val="808080"/>
              </a:solidFill>
              <a:miter lim="800000"/>
              <a:headEnd/>
              <a:tailEnd/>
            </a:ln>
          </p:spPr>
          <p:txBody>
            <a:bodyPr lIns="0" tIns="0" rIns="0" bIns="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srgbClr val="FFFFFF"/>
                </a:solidFill>
                <a:effectLst/>
                <a:uLnTx/>
                <a:uFillTx/>
              </a:endParaRPr>
            </a:p>
          </p:txBody>
        </p:sp>
        <p:sp>
          <p:nvSpPr>
            <p:cNvPr id="12" name="Rectangle 56"/>
            <p:cNvSpPr>
              <a:spLocks noChangeArrowheads="1"/>
            </p:cNvSpPr>
            <p:nvPr>
              <p:custDataLst>
                <p:tags r:id="rId4"/>
              </p:custDataLst>
            </p:nvPr>
          </p:nvSpPr>
          <p:spPr bwMode="gray">
            <a:xfrm>
              <a:off x="3143" y="1665"/>
              <a:ext cx="138" cy="65"/>
            </a:xfrm>
            <a:prstGeom prst="rect">
              <a:avLst/>
            </a:prstGeom>
            <a:solidFill>
              <a:srgbClr val="B2B2B2"/>
            </a:solidFill>
            <a:ln w="9525" algn="ctr">
              <a:solidFill>
                <a:srgbClr val="808080"/>
              </a:solidFill>
              <a:miter lim="800000"/>
              <a:headEnd/>
              <a:tailEnd/>
            </a:ln>
          </p:spPr>
          <p:txBody>
            <a:bodyPr lIns="0" tIns="0" rIns="0" bIns="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srgbClr val="FFFFFF"/>
                </a:solidFill>
                <a:effectLst/>
                <a:uLnTx/>
                <a:uFillTx/>
              </a:endParaRPr>
            </a:p>
          </p:txBody>
        </p:sp>
        <p:cxnSp>
          <p:nvCxnSpPr>
            <p:cNvPr id="13" name="AutoShape 57"/>
            <p:cNvCxnSpPr>
              <a:cxnSpLocks noChangeShapeType="1"/>
              <a:stCxn id="9" idx="2"/>
              <a:endCxn id="10" idx="0"/>
            </p:cNvCxnSpPr>
            <p:nvPr>
              <p:custDataLst>
                <p:tags r:id="rId5"/>
              </p:custDataLst>
            </p:nvPr>
          </p:nvCxnSpPr>
          <p:spPr bwMode="auto">
            <a:xfrm rot="5400000">
              <a:off x="2906" y="1533"/>
              <a:ext cx="89" cy="175"/>
            </a:xfrm>
            <a:prstGeom prst="bentConnector3">
              <a:avLst>
                <a:gd name="adj1" fmla="val 49440"/>
              </a:avLst>
            </a:prstGeom>
            <a:noFill/>
            <a:ln w="9525">
              <a:solidFill>
                <a:srgbClr val="808080"/>
              </a:solidFill>
              <a:miter lim="800000"/>
              <a:headEnd type="none" w="lg" len="lg"/>
              <a:tailEnd type="none" w="lg" len="lg"/>
            </a:ln>
          </p:spPr>
        </p:cxnSp>
        <p:cxnSp>
          <p:nvCxnSpPr>
            <p:cNvPr id="14" name="AutoShape 58"/>
            <p:cNvCxnSpPr>
              <a:cxnSpLocks noChangeShapeType="1"/>
              <a:stCxn id="9" idx="2"/>
              <a:endCxn id="11" idx="0"/>
            </p:cNvCxnSpPr>
            <p:nvPr>
              <p:custDataLst>
                <p:tags r:id="rId6"/>
              </p:custDataLst>
            </p:nvPr>
          </p:nvCxnSpPr>
          <p:spPr bwMode="auto">
            <a:xfrm rot="5400000">
              <a:off x="2993" y="1620"/>
              <a:ext cx="89" cy="1"/>
            </a:xfrm>
            <a:prstGeom prst="bentConnector3">
              <a:avLst>
                <a:gd name="adj1" fmla="val 49440"/>
              </a:avLst>
            </a:prstGeom>
            <a:noFill/>
            <a:ln w="9525">
              <a:solidFill>
                <a:srgbClr val="808080"/>
              </a:solidFill>
              <a:miter lim="800000"/>
              <a:headEnd type="none" w="lg" len="lg"/>
              <a:tailEnd type="none" w="lg" len="lg"/>
            </a:ln>
          </p:spPr>
        </p:cxnSp>
        <p:cxnSp>
          <p:nvCxnSpPr>
            <p:cNvPr id="15" name="AutoShape 59"/>
            <p:cNvCxnSpPr>
              <a:cxnSpLocks noChangeShapeType="1"/>
              <a:stCxn id="9" idx="2"/>
              <a:endCxn id="12" idx="0"/>
            </p:cNvCxnSpPr>
            <p:nvPr>
              <p:custDataLst>
                <p:tags r:id="rId7"/>
              </p:custDataLst>
            </p:nvPr>
          </p:nvCxnSpPr>
          <p:spPr bwMode="auto">
            <a:xfrm rot="16200000" flipH="1">
              <a:off x="3080" y="1534"/>
              <a:ext cx="89" cy="174"/>
            </a:xfrm>
            <a:prstGeom prst="bentConnector3">
              <a:avLst>
                <a:gd name="adj1" fmla="val 49440"/>
              </a:avLst>
            </a:prstGeom>
            <a:noFill/>
            <a:ln w="9525">
              <a:solidFill>
                <a:srgbClr val="808080"/>
              </a:solidFill>
              <a:miter lim="800000"/>
              <a:headEnd type="none" w="lg" len="lg"/>
              <a:tailEnd type="none" w="lg" len="lg"/>
            </a:ln>
          </p:spPr>
        </p:cxnSp>
        <p:sp>
          <p:nvSpPr>
            <p:cNvPr id="16" name="Rectangle 60"/>
            <p:cNvSpPr>
              <a:spLocks noChangeArrowheads="1"/>
            </p:cNvSpPr>
            <p:nvPr>
              <p:custDataLst>
                <p:tags r:id="rId8"/>
              </p:custDataLst>
            </p:nvPr>
          </p:nvSpPr>
          <p:spPr bwMode="gray">
            <a:xfrm>
              <a:off x="2794" y="1754"/>
              <a:ext cx="138" cy="65"/>
            </a:xfrm>
            <a:prstGeom prst="rect">
              <a:avLst/>
            </a:prstGeom>
            <a:solidFill>
              <a:srgbClr val="E2E2E2"/>
            </a:solidFill>
            <a:ln w="9525" algn="ctr">
              <a:solidFill>
                <a:srgbClr val="808080"/>
              </a:solidFill>
              <a:miter lim="800000"/>
              <a:headEnd/>
              <a:tailEnd/>
            </a:ln>
          </p:spPr>
          <p:txBody>
            <a:bodyPr lIns="0" tIns="0" rIns="0" bIns="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srgbClr val="FFFFFF"/>
                </a:solidFill>
                <a:effectLst/>
                <a:uLnTx/>
                <a:uFillTx/>
              </a:endParaRPr>
            </a:p>
          </p:txBody>
        </p:sp>
        <p:sp>
          <p:nvSpPr>
            <p:cNvPr id="17" name="Rectangle 61"/>
            <p:cNvSpPr>
              <a:spLocks noChangeArrowheads="1"/>
            </p:cNvSpPr>
            <p:nvPr>
              <p:custDataLst>
                <p:tags r:id="rId9"/>
              </p:custDataLst>
            </p:nvPr>
          </p:nvSpPr>
          <p:spPr bwMode="gray">
            <a:xfrm>
              <a:off x="2968" y="1754"/>
              <a:ext cx="138" cy="65"/>
            </a:xfrm>
            <a:prstGeom prst="rect">
              <a:avLst/>
            </a:prstGeom>
            <a:solidFill>
              <a:srgbClr val="E2E2E2"/>
            </a:solidFill>
            <a:ln w="9525" algn="ctr">
              <a:solidFill>
                <a:srgbClr val="808080"/>
              </a:solidFill>
              <a:miter lim="800000"/>
              <a:headEnd/>
              <a:tailEnd/>
            </a:ln>
          </p:spPr>
          <p:txBody>
            <a:bodyPr lIns="0" tIns="0" rIns="0" bIns="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srgbClr val="FFFFFF"/>
                </a:solidFill>
                <a:effectLst/>
                <a:uLnTx/>
                <a:uFillTx/>
              </a:endParaRPr>
            </a:p>
          </p:txBody>
        </p:sp>
        <p:sp>
          <p:nvSpPr>
            <p:cNvPr id="18" name="Rectangle 62"/>
            <p:cNvSpPr>
              <a:spLocks noChangeArrowheads="1"/>
            </p:cNvSpPr>
            <p:nvPr>
              <p:custDataLst>
                <p:tags r:id="rId10"/>
              </p:custDataLst>
            </p:nvPr>
          </p:nvSpPr>
          <p:spPr bwMode="gray">
            <a:xfrm>
              <a:off x="3143" y="1754"/>
              <a:ext cx="138" cy="65"/>
            </a:xfrm>
            <a:prstGeom prst="rect">
              <a:avLst/>
            </a:prstGeom>
            <a:solidFill>
              <a:srgbClr val="E2E2E2"/>
            </a:solidFill>
            <a:ln w="9525" algn="ctr">
              <a:solidFill>
                <a:srgbClr val="808080"/>
              </a:solidFill>
              <a:miter lim="800000"/>
              <a:headEnd/>
              <a:tailEnd/>
            </a:ln>
          </p:spPr>
          <p:txBody>
            <a:bodyPr lIns="0" tIns="0" rIns="0" bIns="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srgbClr val="FFFFFF"/>
                </a:solidFill>
                <a:effectLst/>
                <a:uLnTx/>
                <a:uFillTx/>
              </a:endParaRPr>
            </a:p>
          </p:txBody>
        </p:sp>
      </p:grpSp>
    </p:spTree>
    <p:extLst>
      <p:ext uri="{BB962C8B-B14F-4D97-AF65-F5344CB8AC3E}">
        <p14:creationId xmlns:p14="http://schemas.microsoft.com/office/powerpoint/2010/main" val="31334128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smtClean="0"/>
              <a:t>Agenda: Building Your Team – Part I</a:t>
            </a:r>
          </a:p>
        </p:txBody>
      </p:sp>
      <p:sp>
        <p:nvSpPr>
          <p:cNvPr id="3" name="Rectangle 2"/>
          <p:cNvSpPr/>
          <p:nvPr/>
        </p:nvSpPr>
        <p:spPr bwMode="auto">
          <a:xfrm>
            <a:off x="228600" y="5181600"/>
            <a:ext cx="7620000" cy="1066800"/>
          </a:xfrm>
          <a:prstGeom prst="rect">
            <a:avLst/>
          </a:prstGeom>
          <a:noFill/>
          <a:ln w="2857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en-US" sz="1600" u="sng">
              <a:solidFill>
                <a:srgbClr val="000000"/>
              </a:solidFill>
            </a:endParaRPr>
          </a:p>
        </p:txBody>
      </p:sp>
      <p:sp>
        <p:nvSpPr>
          <p:cNvPr id="5" name="Rectangle 4"/>
          <p:cNvSpPr/>
          <p:nvPr/>
        </p:nvSpPr>
        <p:spPr>
          <a:xfrm>
            <a:off x="330200" y="1066800"/>
            <a:ext cx="8489950" cy="5170646"/>
          </a:xfrm>
          <a:prstGeom prst="rect">
            <a:avLst/>
          </a:prstGeom>
        </p:spPr>
        <p:txBody>
          <a:bodyPr wrap="square">
            <a:spAutoFit/>
          </a:bodyPr>
          <a:lstStyle/>
          <a:p>
            <a:pPr marL="182880" indent="-182880" fontAlgn="base">
              <a:lnSpc>
                <a:spcPct val="150000"/>
              </a:lnSpc>
              <a:spcAft>
                <a:spcPts val="20"/>
              </a:spcAft>
              <a:buClr>
                <a:srgbClr val="AD3228"/>
              </a:buClr>
              <a:buFont typeface="Arial"/>
              <a:buChar char="•"/>
              <a:defRPr/>
            </a:pPr>
            <a:r>
              <a:rPr lang="en-US" sz="1100" b="1" kern="0" dirty="0">
                <a:solidFill>
                  <a:srgbClr val="000000"/>
                </a:solidFill>
                <a:ea typeface="ＭＳ Ｐゴシック" charset="-128"/>
              </a:rPr>
              <a:t>Talent Mindset </a:t>
            </a:r>
            <a:endParaRPr lang="en-US" sz="1100" kern="0" dirty="0">
              <a:solidFill>
                <a:srgbClr val="000000"/>
              </a:solidFill>
              <a:ea typeface="ＭＳ Ｐゴシック" charset="-128"/>
            </a:endParaRPr>
          </a:p>
          <a:p>
            <a:pPr marL="182563" indent="-182563" fontAlgn="base">
              <a:lnSpc>
                <a:spcPct val="150000"/>
              </a:lnSpc>
              <a:spcAft>
                <a:spcPts val="25"/>
              </a:spcAft>
              <a:buClr>
                <a:srgbClr val="AD3228"/>
              </a:buClr>
              <a:buFont typeface="Arial" pitchFamily="34" charset="0"/>
              <a:buChar char="•"/>
              <a:defRPr/>
            </a:pPr>
            <a:r>
              <a:rPr lang="en-US" sz="1100" b="1" kern="0" dirty="0">
                <a:solidFill>
                  <a:srgbClr val="000000"/>
                </a:solidFill>
                <a:ea typeface="ＭＳ Ｐゴシック" charset="-128"/>
              </a:rPr>
              <a:t>Organizational s</a:t>
            </a:r>
            <a:r>
              <a:rPr lang="en-US" sz="1100" b="1" kern="0" dirty="0" smtClean="0">
                <a:solidFill>
                  <a:srgbClr val="000000"/>
                </a:solidFill>
                <a:ea typeface="ＭＳ Ｐゴシック" charset="-128"/>
              </a:rPr>
              <a:t>tructure in the early years</a:t>
            </a:r>
          </a:p>
          <a:p>
            <a:pPr marL="742950" lvl="1" indent="-285750" fontAlgn="base">
              <a:lnSpc>
                <a:spcPct val="150000"/>
              </a:lnSpc>
              <a:spcAft>
                <a:spcPts val="25"/>
              </a:spcAft>
              <a:buClr>
                <a:srgbClr val="AD3228"/>
              </a:buClr>
              <a:buFont typeface="Wingdings" panose="05000000000000000000" pitchFamily="2" charset="2"/>
              <a:buChar char="Ø"/>
              <a:defRPr/>
            </a:pPr>
            <a:r>
              <a:rPr lang="en-US" sz="1100" kern="0" dirty="0" smtClean="0">
                <a:solidFill>
                  <a:srgbClr val="000000"/>
                </a:solidFill>
                <a:ea typeface="ＭＳ Ｐゴシック" charset="-128"/>
              </a:rPr>
              <a:t>Fundamentals</a:t>
            </a:r>
          </a:p>
          <a:p>
            <a:pPr marL="742950" lvl="1" indent="-285750" fontAlgn="base">
              <a:lnSpc>
                <a:spcPct val="150000"/>
              </a:lnSpc>
              <a:spcAft>
                <a:spcPts val="25"/>
              </a:spcAft>
              <a:buClr>
                <a:srgbClr val="AD3228"/>
              </a:buClr>
              <a:buFont typeface="Wingdings" panose="05000000000000000000" pitchFamily="2" charset="2"/>
              <a:buChar char="Ø"/>
              <a:defRPr/>
            </a:pPr>
            <a:r>
              <a:rPr lang="en-US" sz="1100" kern="0" dirty="0" smtClean="0">
                <a:solidFill>
                  <a:srgbClr val="000000"/>
                </a:solidFill>
                <a:ea typeface="ＭＳ Ｐゴシック" charset="-128"/>
              </a:rPr>
              <a:t>Partner Example</a:t>
            </a:r>
          </a:p>
          <a:p>
            <a:pPr marL="742950" lvl="1" indent="-285750" fontAlgn="base">
              <a:lnSpc>
                <a:spcPct val="150000"/>
              </a:lnSpc>
              <a:spcAft>
                <a:spcPts val="25"/>
              </a:spcAft>
              <a:buClr>
                <a:srgbClr val="AD3228"/>
              </a:buClr>
              <a:buFont typeface="Wingdings" panose="05000000000000000000" pitchFamily="2" charset="2"/>
              <a:buChar char="Ø"/>
              <a:defRPr/>
            </a:pPr>
            <a:r>
              <a:rPr lang="en-US" sz="1100" kern="0" dirty="0" smtClean="0">
                <a:solidFill>
                  <a:srgbClr val="000000"/>
                </a:solidFill>
                <a:ea typeface="ＭＳ Ｐゴシック" charset="-128"/>
              </a:rPr>
              <a:t>Network Insights</a:t>
            </a:r>
          </a:p>
          <a:p>
            <a:pPr marL="742950" lvl="1" indent="-285750" fontAlgn="base">
              <a:lnSpc>
                <a:spcPct val="150000"/>
              </a:lnSpc>
              <a:spcAft>
                <a:spcPts val="25"/>
              </a:spcAft>
              <a:buClr>
                <a:srgbClr val="AD3228"/>
              </a:buClr>
              <a:buFont typeface="Wingdings" panose="05000000000000000000" pitchFamily="2" charset="2"/>
              <a:buChar char="Ø"/>
              <a:defRPr/>
            </a:pPr>
            <a:r>
              <a:rPr lang="en-US" sz="1100" i="1" kern="0" dirty="0" smtClean="0">
                <a:solidFill>
                  <a:srgbClr val="000000"/>
                </a:solidFill>
                <a:ea typeface="ＭＳ Ｐゴシック" charset="-128"/>
              </a:rPr>
              <a:t>Exercise #1: What are my program’s priorities in the next 1-3 years?</a:t>
            </a:r>
          </a:p>
          <a:p>
            <a:pPr marL="182563" indent="-182563" fontAlgn="base">
              <a:lnSpc>
                <a:spcPct val="150000"/>
              </a:lnSpc>
              <a:spcAft>
                <a:spcPts val="25"/>
              </a:spcAft>
              <a:buClr>
                <a:srgbClr val="AD3228"/>
              </a:buClr>
              <a:buFont typeface="Arial" pitchFamily="34" charset="0"/>
              <a:buChar char="•"/>
              <a:defRPr/>
            </a:pPr>
            <a:r>
              <a:rPr lang="en-US" sz="1100" b="1" kern="0" dirty="0" smtClean="0">
                <a:solidFill>
                  <a:srgbClr val="000000"/>
                </a:solidFill>
                <a:ea typeface="ＭＳ Ｐゴシック" charset="-128"/>
              </a:rPr>
              <a:t>Staffing Choices</a:t>
            </a:r>
            <a:endParaRPr lang="en-US" sz="1100" b="1" kern="0" dirty="0">
              <a:solidFill>
                <a:srgbClr val="000000"/>
              </a:solidFill>
              <a:ea typeface="ＭＳ Ｐゴシック" charset="-128"/>
            </a:endParaRPr>
          </a:p>
          <a:p>
            <a:pPr marL="639763" lvl="1" indent="-182563" fontAlgn="base">
              <a:lnSpc>
                <a:spcPct val="150000"/>
              </a:lnSpc>
              <a:spcAft>
                <a:spcPts val="25"/>
              </a:spcAft>
              <a:buClr>
                <a:srgbClr val="AD3228"/>
              </a:buClr>
              <a:buFont typeface="Wingdings" panose="05000000000000000000" pitchFamily="2" charset="2"/>
              <a:buChar char="Ø"/>
              <a:defRPr/>
            </a:pPr>
            <a:r>
              <a:rPr lang="en-US" sz="1100" b="1" kern="0" dirty="0">
                <a:solidFill>
                  <a:srgbClr val="000000"/>
                </a:solidFill>
                <a:ea typeface="ＭＳ Ｐゴシック" pitchFamily="34" charset="-128"/>
              </a:rPr>
              <a:t> </a:t>
            </a:r>
            <a:r>
              <a:rPr lang="en-US" sz="1100" b="1" kern="0" dirty="0" smtClean="0">
                <a:solidFill>
                  <a:srgbClr val="000000"/>
                </a:solidFill>
                <a:ea typeface="ＭＳ Ｐゴシック" pitchFamily="34" charset="-128"/>
              </a:rPr>
              <a:t>Recruitment, Selection, and Matriculation</a:t>
            </a:r>
          </a:p>
          <a:p>
            <a:pPr marL="1096963" lvl="2" indent="-182563" fontAlgn="base">
              <a:lnSpc>
                <a:spcPct val="150000"/>
              </a:lnSpc>
              <a:spcAft>
                <a:spcPts val="25"/>
              </a:spcAft>
              <a:buClr>
                <a:srgbClr val="AD3228"/>
              </a:buClr>
              <a:buFont typeface="Wingdings" panose="05000000000000000000" pitchFamily="2" charset="2"/>
              <a:buChar char="Ø"/>
              <a:defRPr/>
            </a:pPr>
            <a:r>
              <a:rPr lang="en-US" sz="1100" i="1" kern="0" dirty="0" smtClean="0">
                <a:solidFill>
                  <a:srgbClr val="000000"/>
                </a:solidFill>
                <a:ea typeface="ＭＳ Ｐゴシック" pitchFamily="34" charset="-128"/>
              </a:rPr>
              <a:t>Exercise #2:  Recruitment, Selection, and Matriculation Staffing</a:t>
            </a:r>
          </a:p>
          <a:p>
            <a:pPr marL="639763" lvl="1" indent="-182563" fontAlgn="base">
              <a:lnSpc>
                <a:spcPct val="150000"/>
              </a:lnSpc>
              <a:spcAft>
                <a:spcPts val="25"/>
              </a:spcAft>
              <a:buClr>
                <a:srgbClr val="AD3228"/>
              </a:buClr>
              <a:buFont typeface="Wingdings" panose="05000000000000000000" pitchFamily="2" charset="2"/>
              <a:buChar char="Ø"/>
              <a:defRPr/>
            </a:pPr>
            <a:r>
              <a:rPr lang="en-US" sz="1100" kern="0" dirty="0" smtClean="0">
                <a:solidFill>
                  <a:srgbClr val="000000"/>
                </a:solidFill>
                <a:ea typeface="ＭＳ Ｐゴシック" pitchFamily="34" charset="-128"/>
              </a:rPr>
              <a:t> </a:t>
            </a:r>
            <a:r>
              <a:rPr lang="en-US" sz="1100" b="1" kern="0" dirty="0" smtClean="0">
                <a:solidFill>
                  <a:srgbClr val="000000"/>
                </a:solidFill>
                <a:ea typeface="ＭＳ Ｐゴシック" pitchFamily="34" charset="-128"/>
              </a:rPr>
              <a:t>Training, Support, and Alumni</a:t>
            </a:r>
          </a:p>
          <a:p>
            <a:pPr marL="1096963" lvl="2" indent="-182563" fontAlgn="base">
              <a:lnSpc>
                <a:spcPct val="150000"/>
              </a:lnSpc>
              <a:spcAft>
                <a:spcPts val="25"/>
              </a:spcAft>
              <a:buClr>
                <a:srgbClr val="AD3228"/>
              </a:buClr>
              <a:buFont typeface="Wingdings" panose="05000000000000000000" pitchFamily="2" charset="2"/>
              <a:buChar char="Ø"/>
              <a:defRPr/>
            </a:pPr>
            <a:r>
              <a:rPr lang="en-US" sz="1100" i="1" kern="0" dirty="0" smtClean="0">
                <a:solidFill>
                  <a:srgbClr val="000000"/>
                </a:solidFill>
                <a:ea typeface="ＭＳ Ｐゴシック" pitchFamily="34" charset="-128"/>
              </a:rPr>
              <a:t>Exercise #3: Training, Support, and Alumni Staffing</a:t>
            </a:r>
          </a:p>
          <a:p>
            <a:pPr marL="639763" lvl="1" indent="-182563" fontAlgn="base">
              <a:lnSpc>
                <a:spcPct val="150000"/>
              </a:lnSpc>
              <a:spcAft>
                <a:spcPts val="25"/>
              </a:spcAft>
              <a:buClr>
                <a:srgbClr val="AD3228"/>
              </a:buClr>
              <a:buFont typeface="Wingdings" panose="05000000000000000000" pitchFamily="2" charset="2"/>
              <a:buChar char="Ø"/>
              <a:defRPr/>
            </a:pPr>
            <a:r>
              <a:rPr lang="en-US" sz="1100" b="1" kern="0" dirty="0" smtClean="0">
                <a:solidFill>
                  <a:srgbClr val="000000"/>
                </a:solidFill>
                <a:ea typeface="ＭＳ Ｐゴシック" pitchFamily="34" charset="-128"/>
              </a:rPr>
              <a:t> Public/Private Support – Development and Placement Staffing</a:t>
            </a:r>
          </a:p>
          <a:p>
            <a:pPr marL="1096963" lvl="2" indent="-182563" fontAlgn="base">
              <a:lnSpc>
                <a:spcPct val="150000"/>
              </a:lnSpc>
              <a:spcAft>
                <a:spcPts val="25"/>
              </a:spcAft>
              <a:buClr>
                <a:srgbClr val="AD3228"/>
              </a:buClr>
              <a:buFont typeface="Wingdings" panose="05000000000000000000" pitchFamily="2" charset="2"/>
              <a:buChar char="Ø"/>
              <a:defRPr/>
            </a:pPr>
            <a:r>
              <a:rPr lang="en-US" sz="1100" i="1" kern="0" dirty="0" smtClean="0">
                <a:solidFill>
                  <a:srgbClr val="000000"/>
                </a:solidFill>
                <a:ea typeface="ＭＳ Ｐゴシック" pitchFamily="34" charset="-128"/>
              </a:rPr>
              <a:t>Exercise #4: Development and Placement Staffing </a:t>
            </a:r>
          </a:p>
          <a:p>
            <a:pPr marL="639763" lvl="1" indent="-182563" fontAlgn="base">
              <a:lnSpc>
                <a:spcPct val="150000"/>
              </a:lnSpc>
              <a:spcAft>
                <a:spcPts val="25"/>
              </a:spcAft>
              <a:buClr>
                <a:srgbClr val="AD3228"/>
              </a:buClr>
              <a:buFont typeface="Wingdings" panose="05000000000000000000" pitchFamily="2" charset="2"/>
              <a:buChar char="Ø"/>
              <a:defRPr/>
            </a:pPr>
            <a:r>
              <a:rPr lang="en-US" sz="1100" b="1" kern="0" dirty="0" smtClean="0">
                <a:solidFill>
                  <a:srgbClr val="000000"/>
                </a:solidFill>
                <a:ea typeface="ＭＳ Ｐゴシック" pitchFamily="34" charset="-128"/>
              </a:rPr>
              <a:t>Strategy and Operations</a:t>
            </a:r>
          </a:p>
          <a:p>
            <a:pPr marL="1096963" lvl="2" indent="-182563" fontAlgn="base">
              <a:lnSpc>
                <a:spcPct val="150000"/>
              </a:lnSpc>
              <a:spcAft>
                <a:spcPts val="25"/>
              </a:spcAft>
              <a:buClr>
                <a:srgbClr val="AD3228"/>
              </a:buClr>
              <a:buFont typeface="Wingdings" panose="05000000000000000000" pitchFamily="2" charset="2"/>
              <a:buChar char="Ø"/>
              <a:defRPr/>
            </a:pPr>
            <a:r>
              <a:rPr lang="en-US" sz="1100" i="1" kern="0" dirty="0" smtClean="0">
                <a:solidFill>
                  <a:srgbClr val="000000"/>
                </a:solidFill>
                <a:ea typeface="ＭＳ Ｐゴシック" pitchFamily="34" charset="-128"/>
              </a:rPr>
              <a:t>Exercise #5: Strategy and Operations Staffing</a:t>
            </a:r>
          </a:p>
          <a:p>
            <a:pPr marL="639763" lvl="1" indent="-182563" fontAlgn="base">
              <a:lnSpc>
                <a:spcPct val="150000"/>
              </a:lnSpc>
              <a:spcAft>
                <a:spcPts val="25"/>
              </a:spcAft>
              <a:buClr>
                <a:srgbClr val="AD3228"/>
              </a:buClr>
              <a:buFont typeface="Wingdings" panose="05000000000000000000" pitchFamily="2" charset="2"/>
              <a:buChar char="Ø"/>
              <a:defRPr/>
            </a:pPr>
            <a:r>
              <a:rPr lang="en-US" sz="1100" b="1" i="1" kern="0" dirty="0" smtClean="0">
                <a:solidFill>
                  <a:srgbClr val="000000"/>
                </a:solidFill>
                <a:ea typeface="ＭＳ Ｐゴシック" pitchFamily="34" charset="-128"/>
              </a:rPr>
              <a:t>Exercise #6: Looking at the big picture</a:t>
            </a:r>
          </a:p>
          <a:p>
            <a:pPr marL="285750" indent="-285750" fontAlgn="base">
              <a:lnSpc>
                <a:spcPct val="150000"/>
              </a:lnSpc>
              <a:spcAft>
                <a:spcPts val="25"/>
              </a:spcAft>
              <a:buClr>
                <a:srgbClr val="AD3228"/>
              </a:buClr>
              <a:buFont typeface="Arial" panose="020B0604020202020204" pitchFamily="34" charset="0"/>
              <a:buChar char="•"/>
              <a:defRPr/>
            </a:pPr>
            <a:r>
              <a:rPr lang="en-US" sz="1100" b="1" kern="0" dirty="0" smtClean="0">
                <a:solidFill>
                  <a:srgbClr val="000000"/>
                </a:solidFill>
                <a:ea typeface="ＭＳ Ｐゴシック" pitchFamily="34" charset="-128"/>
              </a:rPr>
              <a:t>Headcount Planning and Budgeting</a:t>
            </a:r>
          </a:p>
          <a:p>
            <a:pPr marL="742950" lvl="1" indent="-285750" fontAlgn="base">
              <a:lnSpc>
                <a:spcPct val="150000"/>
              </a:lnSpc>
              <a:spcAft>
                <a:spcPts val="25"/>
              </a:spcAft>
              <a:buClr>
                <a:srgbClr val="AD3228"/>
              </a:buClr>
              <a:buFont typeface="Wingdings" panose="05000000000000000000" pitchFamily="2" charset="2"/>
              <a:buChar char="Ø"/>
              <a:defRPr/>
            </a:pPr>
            <a:r>
              <a:rPr lang="en-US" sz="1100" i="1" kern="0" dirty="0" smtClean="0">
                <a:solidFill>
                  <a:srgbClr val="000000"/>
                </a:solidFill>
                <a:ea typeface="ＭＳ Ｐゴシック" pitchFamily="34" charset="-128"/>
              </a:rPr>
              <a:t>Exercise #7: Projecting an accurate headcount</a:t>
            </a:r>
          </a:p>
          <a:p>
            <a:pPr marL="742950" lvl="1" indent="-285750" fontAlgn="base">
              <a:lnSpc>
                <a:spcPct val="150000"/>
              </a:lnSpc>
              <a:spcAft>
                <a:spcPts val="25"/>
              </a:spcAft>
              <a:buClr>
                <a:srgbClr val="AD3228"/>
              </a:buClr>
              <a:buFont typeface="Wingdings" panose="05000000000000000000" pitchFamily="2" charset="2"/>
              <a:buChar char="Ø"/>
              <a:defRPr/>
            </a:pPr>
            <a:r>
              <a:rPr lang="en-US" sz="1100" i="1" kern="0" dirty="0" smtClean="0">
                <a:solidFill>
                  <a:srgbClr val="000000"/>
                </a:solidFill>
                <a:ea typeface="ＭＳ Ｐゴシック" pitchFamily="34" charset="-128"/>
              </a:rPr>
              <a:t>Exercise #8: Projecting staffing costs</a:t>
            </a:r>
          </a:p>
          <a:p>
            <a:pPr marL="742950" lvl="1" indent="-285750" fontAlgn="base">
              <a:lnSpc>
                <a:spcPct val="150000"/>
              </a:lnSpc>
              <a:spcAft>
                <a:spcPts val="25"/>
              </a:spcAft>
              <a:buClr>
                <a:srgbClr val="AD3228"/>
              </a:buClr>
              <a:buFont typeface="Wingdings" panose="05000000000000000000" pitchFamily="2" charset="2"/>
              <a:buChar char="Ø"/>
              <a:defRPr/>
            </a:pPr>
            <a:r>
              <a:rPr lang="en-US" sz="1100" i="1" kern="0" dirty="0" smtClean="0">
                <a:solidFill>
                  <a:srgbClr val="000000"/>
                </a:solidFill>
                <a:ea typeface="ＭＳ Ｐゴシック" pitchFamily="34" charset="-128"/>
              </a:rPr>
              <a:t>Exercise #9: Scenario planning</a:t>
            </a:r>
          </a:p>
        </p:txBody>
      </p:sp>
    </p:spTree>
    <p:extLst>
      <p:ext uri="{BB962C8B-B14F-4D97-AF65-F5344CB8AC3E}">
        <p14:creationId xmlns:p14="http://schemas.microsoft.com/office/powerpoint/2010/main" val="40356262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Headcount planning</a:t>
            </a:r>
            <a:endParaRPr lang="en-US" dirty="0"/>
          </a:p>
        </p:txBody>
      </p:sp>
      <p:sp>
        <p:nvSpPr>
          <p:cNvPr id="3" name="Content Placeholder 2"/>
          <p:cNvSpPr>
            <a:spLocks noGrp="1"/>
          </p:cNvSpPr>
          <p:nvPr>
            <p:ph idx="1"/>
          </p:nvPr>
        </p:nvSpPr>
        <p:spPr>
          <a:xfrm>
            <a:off x="322263" y="1828800"/>
            <a:ext cx="7678737" cy="5105400"/>
          </a:xfrm>
        </p:spPr>
        <p:txBody>
          <a:bodyPr/>
          <a:lstStyle/>
          <a:p>
            <a:pPr marL="182562" lvl="1" indent="0">
              <a:buNone/>
            </a:pPr>
            <a:endParaRPr lang="en-US" sz="1400" dirty="0"/>
          </a:p>
          <a:p>
            <a:pPr marL="0" indent="0">
              <a:buNone/>
            </a:pPr>
            <a:r>
              <a:rPr lang="en-US" sz="1400" b="1" dirty="0"/>
              <a:t>Determine the scale of your program for the first few </a:t>
            </a:r>
            <a:r>
              <a:rPr lang="en-US" sz="1400" b="1" dirty="0" smtClean="0"/>
              <a:t>years</a:t>
            </a:r>
            <a:endParaRPr lang="en-US" sz="1400" b="1" dirty="0"/>
          </a:p>
          <a:p>
            <a:r>
              <a:rPr lang="en-US" dirty="0"/>
              <a:t>How many 1st year participants are you aiming to have each year?</a:t>
            </a:r>
          </a:p>
          <a:p>
            <a:r>
              <a:rPr lang="en-US" dirty="0"/>
              <a:t>How many regions?	</a:t>
            </a:r>
          </a:p>
          <a:p>
            <a:r>
              <a:rPr lang="en-US" dirty="0"/>
              <a:t>How many training sites?</a:t>
            </a:r>
          </a:p>
          <a:p>
            <a:pPr marL="0" indent="0">
              <a:buNone/>
            </a:pPr>
            <a:endParaRPr lang="en-US" sz="200" b="1" dirty="0"/>
          </a:p>
          <a:p>
            <a:pPr marL="0" indent="0">
              <a:buNone/>
            </a:pPr>
            <a:r>
              <a:rPr lang="en-US" sz="1400" b="1" dirty="0"/>
              <a:t>Determine your program </a:t>
            </a:r>
            <a:r>
              <a:rPr lang="en-US" sz="1400" b="1" dirty="0" smtClean="0"/>
              <a:t>rates</a:t>
            </a:r>
            <a:endParaRPr lang="en-US" sz="1400" b="1" dirty="0"/>
          </a:p>
          <a:p>
            <a:r>
              <a:rPr lang="en-US" dirty="0"/>
              <a:t>How many applicants will be accepted into the program? [acceptance rate]</a:t>
            </a:r>
          </a:p>
          <a:p>
            <a:r>
              <a:rPr lang="en-US" dirty="0"/>
              <a:t>How many accepted applicants will take the offer? [matriculation rate]</a:t>
            </a:r>
          </a:p>
          <a:p>
            <a:r>
              <a:rPr lang="en-US" dirty="0"/>
              <a:t>How many of those </a:t>
            </a:r>
            <a:r>
              <a:rPr lang="en-US" dirty="0" err="1"/>
              <a:t>matriculants</a:t>
            </a:r>
            <a:r>
              <a:rPr lang="en-US" dirty="0"/>
              <a:t> will make it to the first day of school? [1st retention rate]</a:t>
            </a:r>
          </a:p>
          <a:p>
            <a:r>
              <a:rPr lang="en-US" dirty="0"/>
              <a:t>How many will continue from their first year to second year? [2nd retention rate]</a:t>
            </a:r>
          </a:p>
          <a:p>
            <a:r>
              <a:rPr lang="en-US" dirty="0"/>
              <a:t>How many will complete their full 2-year commitment? [completion rate</a:t>
            </a:r>
            <a:r>
              <a:rPr lang="en-US" dirty="0" smtClean="0"/>
              <a:t>]</a:t>
            </a:r>
          </a:p>
          <a:p>
            <a:pPr marL="0" indent="0">
              <a:buNone/>
            </a:pPr>
            <a:endParaRPr lang="en-US" sz="200" b="1" dirty="0"/>
          </a:p>
          <a:p>
            <a:pPr marL="0" indent="0">
              <a:buNone/>
            </a:pPr>
            <a:r>
              <a:rPr lang="en-US" sz="1400" b="1" dirty="0"/>
              <a:t>Estimate your development </a:t>
            </a:r>
            <a:r>
              <a:rPr lang="en-US" sz="1400" b="1" dirty="0" smtClean="0"/>
              <a:t>goals</a:t>
            </a:r>
            <a:endParaRPr lang="en-US" sz="1400" b="1" dirty="0"/>
          </a:p>
          <a:p>
            <a:r>
              <a:rPr lang="en-US" dirty="0"/>
              <a:t>What is the ballpark range of how much money you will need to raise?</a:t>
            </a:r>
          </a:p>
          <a:p>
            <a:r>
              <a:rPr lang="en-US" dirty="0"/>
              <a:t>The idea behind this step is to get a sense for how much development staff you will need and when.</a:t>
            </a:r>
          </a:p>
          <a:p>
            <a:r>
              <a:rPr lang="en-US" dirty="0"/>
              <a:t>Given the budget will eventually determine your development goals, you will need to adjust this later.</a:t>
            </a:r>
          </a:p>
          <a:p>
            <a:endParaRPr lang="en-US" sz="200" b="1" dirty="0"/>
          </a:p>
          <a:p>
            <a:pPr marL="0" indent="0">
              <a:buNone/>
            </a:pPr>
            <a:endParaRPr lang="en-US" dirty="0"/>
          </a:p>
          <a:p>
            <a:endParaRPr lang="en-US" sz="1600" b="1" dirty="0"/>
          </a:p>
        </p:txBody>
      </p:sp>
      <p:sp>
        <p:nvSpPr>
          <p:cNvPr id="4" name="Text Placeholder 3"/>
          <p:cNvSpPr txBox="1">
            <a:spLocks/>
          </p:cNvSpPr>
          <p:nvPr/>
        </p:nvSpPr>
        <p:spPr>
          <a:xfrm>
            <a:off x="316345" y="990600"/>
            <a:ext cx="8491538" cy="762000"/>
          </a:xfrm>
          <a:prstGeom prst="rect">
            <a:avLst/>
          </a:prstGeom>
        </p:spPr>
        <p:txBody>
          <a:bodyPr/>
          <a:lstStyle>
            <a:lvl1pPr marL="182563" indent="-182563" algn="l" rtl="0" eaLnBrk="1" fontAlgn="base" hangingPunct="1">
              <a:lnSpc>
                <a:spcPct val="80000"/>
              </a:lnSpc>
              <a:spcBef>
                <a:spcPts val="700"/>
              </a:spcBef>
              <a:spcAft>
                <a:spcPts val="25"/>
              </a:spcAft>
              <a:buClr>
                <a:schemeClr val="accent1"/>
              </a:buClr>
              <a:buFont typeface="Arial" charset="0"/>
              <a:buChar char="•"/>
              <a:defRPr sz="1200">
                <a:solidFill>
                  <a:srgbClr val="000000"/>
                </a:solidFill>
                <a:latin typeface="+mn-lt"/>
                <a:ea typeface="ＭＳ Ｐゴシック" pitchFamily="34" charset="-128"/>
                <a:cs typeface="ＭＳ Ｐゴシック" charset="-128"/>
              </a:defRPr>
            </a:lvl1pPr>
            <a:lvl2pPr marL="365125" indent="-182563" algn="l" rtl="0" eaLnBrk="1" fontAlgn="base" hangingPunct="1">
              <a:lnSpc>
                <a:spcPct val="80000"/>
              </a:lnSpc>
              <a:spcBef>
                <a:spcPts val="700"/>
              </a:spcBef>
              <a:spcAft>
                <a:spcPts val="25"/>
              </a:spcAft>
              <a:buClr>
                <a:schemeClr val="accent1"/>
              </a:buClr>
              <a:buFont typeface="Arial" charset="0"/>
              <a:buChar char="•"/>
              <a:defRPr sz="1200">
                <a:solidFill>
                  <a:srgbClr val="000000"/>
                </a:solidFill>
                <a:latin typeface="+mn-lt"/>
                <a:ea typeface="ＭＳ Ｐゴシック" pitchFamily="34" charset="-128"/>
              </a:defRPr>
            </a:lvl2pPr>
            <a:lvl3pPr marL="547688" indent="-182563" algn="l" rtl="0" eaLnBrk="1" fontAlgn="base" hangingPunct="1">
              <a:lnSpc>
                <a:spcPct val="80000"/>
              </a:lnSpc>
              <a:spcBef>
                <a:spcPts val="700"/>
              </a:spcBef>
              <a:spcAft>
                <a:spcPts val="25"/>
              </a:spcAft>
              <a:buClr>
                <a:schemeClr val="accent1"/>
              </a:buClr>
              <a:buFont typeface="Arial" charset="0"/>
              <a:buChar char="•"/>
              <a:defRPr sz="1200">
                <a:solidFill>
                  <a:srgbClr val="000000"/>
                </a:solidFill>
                <a:latin typeface="+mn-lt"/>
                <a:ea typeface="ＭＳ Ｐゴシック" pitchFamily="34" charset="-128"/>
              </a:defRPr>
            </a:lvl3pPr>
            <a:lvl4pPr marL="730250" indent="-182563" algn="l" rtl="0" eaLnBrk="1" fontAlgn="base" hangingPunct="1">
              <a:lnSpc>
                <a:spcPct val="80000"/>
              </a:lnSpc>
              <a:spcBef>
                <a:spcPts val="700"/>
              </a:spcBef>
              <a:spcAft>
                <a:spcPts val="25"/>
              </a:spcAft>
              <a:buClr>
                <a:schemeClr val="accent1"/>
              </a:buClr>
              <a:buFont typeface="Arial" charset="0"/>
              <a:buChar char="•"/>
              <a:defRPr sz="1200">
                <a:solidFill>
                  <a:srgbClr val="000000"/>
                </a:solidFill>
                <a:latin typeface="+mn-lt"/>
                <a:ea typeface="ＭＳ Ｐゴシック" pitchFamily="34" charset="-128"/>
              </a:defRPr>
            </a:lvl4pPr>
            <a:lvl5pPr marL="914400" indent="-182563" algn="l" rtl="0" eaLnBrk="1" fontAlgn="base" hangingPunct="1">
              <a:lnSpc>
                <a:spcPct val="80000"/>
              </a:lnSpc>
              <a:spcBef>
                <a:spcPts val="700"/>
              </a:spcBef>
              <a:spcAft>
                <a:spcPts val="25"/>
              </a:spcAft>
              <a:buClr>
                <a:schemeClr val="accent1"/>
              </a:buClr>
              <a:buFont typeface="Arial" charset="0"/>
              <a:buChar char="•"/>
              <a:defRPr sz="1200">
                <a:solidFill>
                  <a:srgbClr val="000000"/>
                </a:solidFill>
                <a:latin typeface="+mn-lt"/>
                <a:ea typeface="ＭＳ Ｐゴシック" pitchFamily="34" charset="-128"/>
              </a:defRPr>
            </a:lvl5pPr>
            <a:lvl6pPr marL="2514600" indent="-228600" algn="l" rtl="0" eaLnBrk="1" fontAlgn="base" hangingPunct="1">
              <a:spcBef>
                <a:spcPct val="20000"/>
              </a:spcBef>
              <a:spcAft>
                <a:spcPct val="0"/>
              </a:spcAft>
              <a:buChar char="»"/>
              <a:defRPr sz="1400">
                <a:solidFill>
                  <a:srgbClr val="000000"/>
                </a:solidFill>
                <a:latin typeface="+mn-lt"/>
                <a:ea typeface="ＭＳ Ｐゴシック" charset="-128"/>
              </a:defRPr>
            </a:lvl6pPr>
            <a:lvl7pPr marL="2971800" indent="-228600" algn="l" rtl="0" eaLnBrk="1" fontAlgn="base" hangingPunct="1">
              <a:spcBef>
                <a:spcPct val="20000"/>
              </a:spcBef>
              <a:spcAft>
                <a:spcPct val="0"/>
              </a:spcAft>
              <a:buChar char="»"/>
              <a:defRPr sz="1400">
                <a:solidFill>
                  <a:srgbClr val="000000"/>
                </a:solidFill>
                <a:latin typeface="+mn-lt"/>
                <a:ea typeface="ＭＳ Ｐゴシック" charset="-128"/>
              </a:defRPr>
            </a:lvl7pPr>
            <a:lvl8pPr marL="3429000" indent="-228600" algn="l" rtl="0" eaLnBrk="1" fontAlgn="base" hangingPunct="1">
              <a:spcBef>
                <a:spcPct val="20000"/>
              </a:spcBef>
              <a:spcAft>
                <a:spcPct val="0"/>
              </a:spcAft>
              <a:buChar char="»"/>
              <a:defRPr sz="1400">
                <a:solidFill>
                  <a:srgbClr val="000000"/>
                </a:solidFill>
                <a:latin typeface="+mn-lt"/>
                <a:ea typeface="ＭＳ Ｐゴシック" charset="-128"/>
              </a:defRPr>
            </a:lvl8pPr>
            <a:lvl9pPr marL="3886200" indent="-228600" algn="l" rtl="0" eaLnBrk="1" fontAlgn="base" hangingPunct="1">
              <a:spcBef>
                <a:spcPct val="20000"/>
              </a:spcBef>
              <a:spcAft>
                <a:spcPct val="0"/>
              </a:spcAft>
              <a:buChar char="»"/>
              <a:defRPr sz="1400">
                <a:solidFill>
                  <a:srgbClr val="000000"/>
                </a:solidFill>
                <a:latin typeface="+mn-lt"/>
                <a:ea typeface="ＭＳ Ｐゴシック" charset="-128"/>
              </a:defRPr>
            </a:lvl9pPr>
          </a:lstStyle>
          <a:p>
            <a:pPr marL="182562" lvl="1" indent="0">
              <a:buNone/>
              <a:defRPr/>
            </a:pPr>
            <a:r>
              <a:rPr lang="en-US" sz="1600" dirty="0">
                <a:solidFill>
                  <a:schemeClr val="accent1"/>
                </a:solidFill>
                <a:ea typeface="ＭＳ Ｐゴシック" charset="-128"/>
              </a:rPr>
              <a:t>How can I accurately plan my current and future staffing requirements?</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2775" y="914400"/>
            <a:ext cx="1876425" cy="319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36137" y="1361182"/>
            <a:ext cx="6474258" cy="1077218"/>
          </a:xfrm>
          <a:prstGeom prst="rect">
            <a:avLst/>
          </a:prstGeom>
        </p:spPr>
        <p:txBody>
          <a:bodyPr wrap="square">
            <a:spAutoFit/>
          </a:bodyPr>
          <a:lstStyle/>
          <a:p>
            <a:r>
              <a:rPr lang="en-US" sz="1600" b="1" dirty="0"/>
              <a:t>The following questions almost always drive headcount </a:t>
            </a:r>
            <a:r>
              <a:rPr lang="en-US" sz="1600" b="1" dirty="0" smtClean="0"/>
              <a:t>planning:</a:t>
            </a:r>
          </a:p>
          <a:p>
            <a:endParaRPr lang="en-US" sz="1600" b="1" dirty="0"/>
          </a:p>
          <a:p>
            <a:endParaRPr lang="en-US" sz="1600" dirty="0"/>
          </a:p>
        </p:txBody>
      </p:sp>
    </p:spTree>
    <p:extLst>
      <p:ext uri="{BB962C8B-B14F-4D97-AF65-F5344CB8AC3E}">
        <p14:creationId xmlns:p14="http://schemas.microsoft.com/office/powerpoint/2010/main" val="310562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5" end="1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#7:  </a:t>
            </a:r>
            <a:br>
              <a:rPr lang="en-US" dirty="0" smtClean="0"/>
            </a:br>
            <a:r>
              <a:rPr lang="en-US" dirty="0" smtClean="0"/>
              <a:t>Projecting an accurate headcount</a:t>
            </a:r>
            <a:endParaRPr lang="en-US" dirty="0"/>
          </a:p>
        </p:txBody>
      </p:sp>
      <p:sp>
        <p:nvSpPr>
          <p:cNvPr id="3" name="Content Placeholder 2"/>
          <p:cNvSpPr>
            <a:spLocks noGrp="1"/>
          </p:cNvSpPr>
          <p:nvPr>
            <p:ph idx="1"/>
          </p:nvPr>
        </p:nvSpPr>
        <p:spPr>
          <a:xfrm>
            <a:off x="322263" y="1341437"/>
            <a:ext cx="8497887" cy="4525963"/>
          </a:xfrm>
        </p:spPr>
        <p:txBody>
          <a:bodyPr/>
          <a:lstStyle/>
          <a:p>
            <a:pPr marL="44450" indent="0">
              <a:lnSpc>
                <a:spcPct val="100000"/>
              </a:lnSpc>
              <a:buNone/>
            </a:pPr>
            <a:r>
              <a:rPr lang="en-US" sz="2000" b="1" dirty="0" smtClean="0"/>
              <a:t>Time: </a:t>
            </a:r>
            <a:r>
              <a:rPr lang="en-US" sz="2000" dirty="0" smtClean="0"/>
              <a:t>30 – 60 minutes </a:t>
            </a:r>
            <a:endParaRPr lang="en-US" sz="2000" b="1" dirty="0" smtClean="0"/>
          </a:p>
          <a:p>
            <a:pPr marL="44450" indent="0">
              <a:lnSpc>
                <a:spcPct val="100000"/>
              </a:lnSpc>
              <a:buNone/>
            </a:pPr>
            <a:endParaRPr lang="en-US" sz="2000" dirty="0"/>
          </a:p>
          <a:p>
            <a:pPr marL="44450" indent="0">
              <a:lnSpc>
                <a:spcPct val="100000"/>
              </a:lnSpc>
              <a:buNone/>
            </a:pPr>
            <a:r>
              <a:rPr lang="en-US" sz="2000" b="1" dirty="0" smtClean="0"/>
              <a:t>Purpose: </a:t>
            </a:r>
            <a:r>
              <a:rPr lang="en-US" sz="2000" dirty="0" smtClean="0"/>
              <a:t>Download this </a:t>
            </a:r>
            <a:r>
              <a:rPr lang="en-US" sz="2000" dirty="0" smtClean="0">
                <a:hlinkClick r:id="rId3"/>
              </a:rPr>
              <a:t>Headcount Planning tool </a:t>
            </a:r>
            <a:r>
              <a:rPr lang="en-US" sz="2000" dirty="0" smtClean="0"/>
              <a:t>to help identify and project your staffing needs. If you think it would be helpful to see network rules of thumb to determine staffing levels in the start-up phase, click </a:t>
            </a:r>
            <a:r>
              <a:rPr lang="en-US" sz="2000" dirty="0" smtClean="0">
                <a:hlinkClick r:id="rId4"/>
              </a:rPr>
              <a:t>here</a:t>
            </a:r>
            <a:r>
              <a:rPr lang="en-US" sz="2000" dirty="0" smtClean="0"/>
              <a:t>.  	</a:t>
            </a:r>
          </a:p>
          <a:p>
            <a:pPr marL="44450" indent="0">
              <a:lnSpc>
                <a:spcPct val="100000"/>
              </a:lnSpc>
              <a:buNone/>
            </a:pPr>
            <a:r>
              <a:rPr lang="en-US" sz="2000" b="1" dirty="0" smtClean="0"/>
              <a:t>Next Steps:</a:t>
            </a:r>
          </a:p>
          <a:p>
            <a:pPr marL="387350" indent="-342900">
              <a:lnSpc>
                <a:spcPct val="100000"/>
              </a:lnSpc>
            </a:pPr>
            <a:r>
              <a:rPr lang="en-US" sz="2000" dirty="0" smtClean="0"/>
              <a:t>Many partners assign salary bands for different level roles within the organization, and offer a salary range for each band. Think </a:t>
            </a:r>
            <a:r>
              <a:rPr lang="en-US" sz="2000" dirty="0"/>
              <a:t>about the level of experience and responsibility necessary </a:t>
            </a:r>
            <a:r>
              <a:rPr lang="en-US" sz="2000" dirty="0" smtClean="0"/>
              <a:t>for each </a:t>
            </a:r>
            <a:r>
              <a:rPr lang="en-US" sz="2000" dirty="0"/>
              <a:t>role (or function) you’ve identified. Think </a:t>
            </a:r>
            <a:r>
              <a:rPr lang="en-US" sz="2000" dirty="0" smtClean="0"/>
              <a:t>now about the number of salary bands you might need in your organization in the first, second, and third year.</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584633">
            <a:off x="6284819" y="341220"/>
            <a:ext cx="1201073" cy="1201073"/>
          </a:xfrm>
          <a:prstGeom prst="rect">
            <a:avLst/>
          </a:prstGeom>
        </p:spPr>
      </p:pic>
    </p:spTree>
    <p:extLst>
      <p:ext uri="{BB962C8B-B14F-4D97-AF65-F5344CB8AC3E}">
        <p14:creationId xmlns:p14="http://schemas.microsoft.com/office/powerpoint/2010/main" val="2248524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a:t>
            </a:r>
            <a:endParaRPr lang="en-US" dirty="0"/>
          </a:p>
        </p:txBody>
      </p:sp>
      <p:pic>
        <p:nvPicPr>
          <p:cNvPr id="4" name="Picture 2" descr="http://premium.wpmudev.org/blog/wp-content/uploads/2012/08/wordpress-malware-alert-small.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49581" y="990600"/>
            <a:ext cx="4632219" cy="31583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00" y="4306669"/>
            <a:ext cx="7772400" cy="2062103"/>
          </a:xfrm>
          <a:prstGeom prst="rect">
            <a:avLst/>
          </a:prstGeom>
          <a:noFill/>
        </p:spPr>
        <p:txBody>
          <a:bodyPr wrap="square" rtlCol="0">
            <a:spAutoFit/>
          </a:bodyPr>
          <a:lstStyle/>
          <a:p>
            <a:pPr algn="ctr"/>
            <a:r>
              <a:rPr lang="en-US" sz="3200" dirty="0" smtClean="0"/>
              <a:t>Please submit and discuss Exercises #6 and #7 to your Teach For All staff member before moving forward in this learning bundle. </a:t>
            </a:r>
            <a:endParaRPr lang="en-US" sz="3200" dirty="0"/>
          </a:p>
        </p:txBody>
      </p:sp>
    </p:spTree>
    <p:extLst>
      <p:ext uri="{BB962C8B-B14F-4D97-AF65-F5344CB8AC3E}">
        <p14:creationId xmlns:p14="http://schemas.microsoft.com/office/powerpoint/2010/main" val="35374949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4294967295"/>
          </p:nvPr>
        </p:nvSpPr>
        <p:spPr>
          <a:xfrm>
            <a:off x="8610600" y="6413500"/>
            <a:ext cx="457200" cy="444500"/>
          </a:xfrm>
          <a:prstGeom prst="rect">
            <a:avLst/>
          </a:prstGeom>
          <a:noFill/>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20000"/>
              </a:spcBef>
              <a:spcAft>
                <a:spcPct val="0"/>
              </a:spcAft>
              <a:buSzPct val="100000"/>
              <a:defRPr sz="2000">
                <a:solidFill>
                  <a:schemeClr val="tx1"/>
                </a:solidFill>
                <a:latin typeface="Arial" charset="0"/>
              </a:defRPr>
            </a:lvl6pPr>
            <a:lvl7pPr marL="2971800" indent="-228600" algn="ctr" eaLnBrk="0" fontAlgn="base" hangingPunct="0">
              <a:spcBef>
                <a:spcPct val="20000"/>
              </a:spcBef>
              <a:spcAft>
                <a:spcPct val="0"/>
              </a:spcAft>
              <a:buSzPct val="100000"/>
              <a:defRPr sz="2000">
                <a:solidFill>
                  <a:schemeClr val="tx1"/>
                </a:solidFill>
                <a:latin typeface="Arial" charset="0"/>
              </a:defRPr>
            </a:lvl7pPr>
            <a:lvl8pPr marL="3429000" indent="-228600" algn="ctr" eaLnBrk="0" fontAlgn="base" hangingPunct="0">
              <a:spcBef>
                <a:spcPct val="20000"/>
              </a:spcBef>
              <a:spcAft>
                <a:spcPct val="0"/>
              </a:spcAft>
              <a:buSzPct val="100000"/>
              <a:defRPr sz="2000">
                <a:solidFill>
                  <a:schemeClr val="tx1"/>
                </a:solidFill>
                <a:latin typeface="Arial" charset="0"/>
              </a:defRPr>
            </a:lvl8pPr>
            <a:lvl9pPr marL="3886200" indent="-228600" algn="ctr" eaLnBrk="0" fontAlgn="base" hangingPunct="0">
              <a:spcBef>
                <a:spcPct val="20000"/>
              </a:spcBef>
              <a:spcAft>
                <a:spcPct val="0"/>
              </a:spcAft>
              <a:buSzPct val="100000"/>
              <a:defRPr sz="2000">
                <a:solidFill>
                  <a:schemeClr val="tx1"/>
                </a:solidFill>
                <a:latin typeface="Arial" charset="0"/>
              </a:defRPr>
            </a:lvl9pPr>
          </a:lstStyle>
          <a:p>
            <a:pPr eaLnBrk="1" fontAlgn="base" hangingPunct="1">
              <a:spcBef>
                <a:spcPct val="0"/>
              </a:spcBef>
              <a:spcAft>
                <a:spcPct val="0"/>
              </a:spcAft>
            </a:pPr>
            <a:fld id="{B856EE8A-570D-40F4-BEB4-F617DA74BA17}" type="slidenum">
              <a:rPr lang="en-US" sz="1000" smtClean="0">
                <a:solidFill>
                  <a:srgbClr val="00334D"/>
                </a:solidFill>
                <a:ea typeface="ＭＳ Ｐゴシック" pitchFamily="34" charset="-128"/>
              </a:rPr>
              <a:pPr eaLnBrk="1" fontAlgn="base" hangingPunct="1">
                <a:spcBef>
                  <a:spcPct val="0"/>
                </a:spcBef>
                <a:spcAft>
                  <a:spcPct val="0"/>
                </a:spcAft>
              </a:pPr>
              <a:t>38</a:t>
            </a:fld>
            <a:endParaRPr lang="en-US" sz="1000" smtClean="0">
              <a:solidFill>
                <a:srgbClr val="000000"/>
              </a:solidFill>
              <a:ea typeface="ＭＳ Ｐゴシック" pitchFamily="34" charset="-128"/>
            </a:endParaRPr>
          </a:p>
        </p:txBody>
      </p:sp>
      <p:sp>
        <p:nvSpPr>
          <p:cNvPr id="20483" name="Rectangle 2"/>
          <p:cNvSpPr>
            <a:spLocks noGrp="1" noChangeArrowheads="1"/>
          </p:cNvSpPr>
          <p:nvPr>
            <p:ph type="title"/>
          </p:nvPr>
        </p:nvSpPr>
        <p:spPr>
          <a:xfrm>
            <a:off x="322263" y="-228600"/>
            <a:ext cx="8497887" cy="981075"/>
          </a:xfrm>
        </p:spPr>
        <p:txBody>
          <a:bodyPr/>
          <a:lstStyle/>
          <a:p>
            <a:pPr eaLnBrk="1" hangingPunct="1"/>
            <a:r>
              <a:rPr lang="en-US" dirty="0" smtClean="0"/>
              <a:t>Projecting staffing costs </a:t>
            </a:r>
            <a:br>
              <a:rPr lang="en-US" dirty="0" smtClean="0"/>
            </a:br>
            <a:r>
              <a:rPr lang="en-US" dirty="0" smtClean="0"/>
              <a:t>Partner example – Teach For America</a:t>
            </a:r>
          </a:p>
        </p:txBody>
      </p:sp>
      <p:sp>
        <p:nvSpPr>
          <p:cNvPr id="432131" name="Rectangle 3"/>
          <p:cNvSpPr>
            <a:spLocks noGrp="1" noChangeArrowheads="1"/>
          </p:cNvSpPr>
          <p:nvPr>
            <p:ph type="body" idx="1"/>
          </p:nvPr>
        </p:nvSpPr>
        <p:spPr/>
        <p:txBody>
          <a:bodyPr/>
          <a:lstStyle/>
          <a:p>
            <a:pPr eaLnBrk="1" hangingPunct="1">
              <a:buFontTx/>
              <a:buNone/>
            </a:pPr>
            <a:r>
              <a:rPr lang="en-US" dirty="0" smtClean="0"/>
              <a:t>.</a:t>
            </a:r>
          </a:p>
        </p:txBody>
      </p:sp>
      <p:sp>
        <p:nvSpPr>
          <p:cNvPr id="4" name="Freeform 3"/>
          <p:cNvSpPr/>
          <p:nvPr/>
        </p:nvSpPr>
        <p:spPr>
          <a:xfrm>
            <a:off x="358962" y="879474"/>
            <a:ext cx="1376982" cy="1967119"/>
          </a:xfrm>
          <a:custGeom>
            <a:avLst/>
            <a:gdLst>
              <a:gd name="connsiteX0" fmla="*/ 0 w 1967118"/>
              <a:gd name="connsiteY0" fmla="*/ 0 h 1376982"/>
              <a:gd name="connsiteX1" fmla="*/ 1278627 w 1967118"/>
              <a:gd name="connsiteY1" fmla="*/ 0 h 1376982"/>
              <a:gd name="connsiteX2" fmla="*/ 1967118 w 1967118"/>
              <a:gd name="connsiteY2" fmla="*/ 688491 h 1376982"/>
              <a:gd name="connsiteX3" fmla="*/ 1278627 w 1967118"/>
              <a:gd name="connsiteY3" fmla="*/ 1376982 h 1376982"/>
              <a:gd name="connsiteX4" fmla="*/ 0 w 1967118"/>
              <a:gd name="connsiteY4" fmla="*/ 1376982 h 1376982"/>
              <a:gd name="connsiteX5" fmla="*/ 688491 w 1967118"/>
              <a:gd name="connsiteY5" fmla="*/ 688491 h 1376982"/>
              <a:gd name="connsiteX6" fmla="*/ 0 w 1967118"/>
              <a:gd name="connsiteY6" fmla="*/ 0 h 1376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7118" h="1376982">
                <a:moveTo>
                  <a:pt x="1967117" y="0"/>
                </a:moveTo>
                <a:lnTo>
                  <a:pt x="1967117" y="895039"/>
                </a:lnTo>
                <a:lnTo>
                  <a:pt x="983559" y="1376982"/>
                </a:lnTo>
                <a:lnTo>
                  <a:pt x="1" y="895039"/>
                </a:lnTo>
                <a:lnTo>
                  <a:pt x="1" y="0"/>
                </a:lnTo>
                <a:lnTo>
                  <a:pt x="983559" y="481943"/>
                </a:lnTo>
                <a:lnTo>
                  <a:pt x="1967117"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697382" rIns="8890" bIns="697381" numCol="1" spcCol="1270" anchor="ctr" anchorCtr="0">
            <a:noAutofit/>
          </a:bodyPr>
          <a:lstStyle/>
          <a:p>
            <a:pPr algn="ctr" defTabSz="622300" fontAlgn="base">
              <a:lnSpc>
                <a:spcPct val="90000"/>
              </a:lnSpc>
              <a:spcBef>
                <a:spcPct val="0"/>
              </a:spcBef>
              <a:spcAft>
                <a:spcPct val="35000"/>
              </a:spcAft>
            </a:pPr>
            <a:r>
              <a:rPr lang="en-US" sz="1400" b="1" dirty="0">
                <a:solidFill>
                  <a:srgbClr val="FFFFFF"/>
                </a:solidFill>
              </a:rPr>
              <a:t>Step 1:</a:t>
            </a:r>
            <a:r>
              <a:rPr lang="en-US" sz="1400" dirty="0">
                <a:solidFill>
                  <a:srgbClr val="FFFFFF"/>
                </a:solidFill>
              </a:rPr>
              <a:t> Compensation philosophy</a:t>
            </a:r>
          </a:p>
        </p:txBody>
      </p:sp>
      <p:sp>
        <p:nvSpPr>
          <p:cNvPr id="5" name="Freeform 4"/>
          <p:cNvSpPr/>
          <p:nvPr/>
        </p:nvSpPr>
        <p:spPr>
          <a:xfrm>
            <a:off x="1735943" y="767036"/>
            <a:ext cx="7120904" cy="1592328"/>
          </a:xfrm>
          <a:custGeom>
            <a:avLst/>
            <a:gdLst>
              <a:gd name="connsiteX0" fmla="*/ 213109 w 1278626"/>
              <a:gd name="connsiteY0" fmla="*/ 0 h 7120904"/>
              <a:gd name="connsiteX1" fmla="*/ 1065517 w 1278626"/>
              <a:gd name="connsiteY1" fmla="*/ 0 h 7120904"/>
              <a:gd name="connsiteX2" fmla="*/ 1278626 w 1278626"/>
              <a:gd name="connsiteY2" fmla="*/ 213109 h 7120904"/>
              <a:gd name="connsiteX3" fmla="*/ 1278626 w 1278626"/>
              <a:gd name="connsiteY3" fmla="*/ 7120904 h 7120904"/>
              <a:gd name="connsiteX4" fmla="*/ 1278626 w 1278626"/>
              <a:gd name="connsiteY4" fmla="*/ 7120904 h 7120904"/>
              <a:gd name="connsiteX5" fmla="*/ 0 w 1278626"/>
              <a:gd name="connsiteY5" fmla="*/ 7120904 h 7120904"/>
              <a:gd name="connsiteX6" fmla="*/ 0 w 1278626"/>
              <a:gd name="connsiteY6" fmla="*/ 7120904 h 7120904"/>
              <a:gd name="connsiteX7" fmla="*/ 0 w 1278626"/>
              <a:gd name="connsiteY7" fmla="*/ 213109 h 7120904"/>
              <a:gd name="connsiteX8" fmla="*/ 213109 w 1278626"/>
              <a:gd name="connsiteY8" fmla="*/ 0 h 712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8626" h="7120904">
                <a:moveTo>
                  <a:pt x="1278626" y="1186843"/>
                </a:moveTo>
                <a:lnTo>
                  <a:pt x="1278626" y="5934061"/>
                </a:lnTo>
                <a:cubicBezTo>
                  <a:pt x="1278626" y="6589537"/>
                  <a:pt x="1261494" y="7120904"/>
                  <a:pt x="1240360" y="7120904"/>
                </a:cubicBezTo>
                <a:lnTo>
                  <a:pt x="0" y="7120904"/>
                </a:lnTo>
                <a:lnTo>
                  <a:pt x="0" y="7120904"/>
                </a:lnTo>
                <a:lnTo>
                  <a:pt x="0" y="0"/>
                </a:lnTo>
                <a:lnTo>
                  <a:pt x="0" y="0"/>
                </a:lnTo>
                <a:lnTo>
                  <a:pt x="1240360" y="0"/>
                </a:lnTo>
                <a:cubicBezTo>
                  <a:pt x="1261494" y="0"/>
                  <a:pt x="1278626" y="531367"/>
                  <a:pt x="1278626" y="1186843"/>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8233" tIns="69401" rIns="69401" bIns="69403" numCol="1" spcCol="1270" anchor="ctr" anchorCtr="0">
            <a:noAutofit/>
          </a:bodyPr>
          <a:lstStyle/>
          <a:p>
            <a:pPr marL="177800" lvl="1" indent="-120650" defTabSz="488950" fontAlgn="base">
              <a:lnSpc>
                <a:spcPct val="90000"/>
              </a:lnSpc>
              <a:spcBef>
                <a:spcPct val="0"/>
              </a:spcBef>
              <a:spcAft>
                <a:spcPct val="15000"/>
              </a:spcAft>
              <a:buFontTx/>
              <a:buChar char="••"/>
            </a:pPr>
            <a:r>
              <a:rPr lang="en-US" sz="1300" dirty="0">
                <a:solidFill>
                  <a:srgbClr val="000000">
                    <a:hueOff val="0"/>
                    <a:satOff val="0"/>
                    <a:lumOff val="0"/>
                    <a:alphaOff val="0"/>
                  </a:srgbClr>
                </a:solidFill>
              </a:rPr>
              <a:t>Think about how your organization will approach compensation</a:t>
            </a:r>
          </a:p>
          <a:p>
            <a:pPr marL="177800" lvl="1" indent="-120650" defTabSz="488950" fontAlgn="base">
              <a:lnSpc>
                <a:spcPct val="90000"/>
              </a:lnSpc>
              <a:spcBef>
                <a:spcPct val="0"/>
              </a:spcBef>
              <a:spcAft>
                <a:spcPct val="15000"/>
              </a:spcAft>
              <a:buFontTx/>
              <a:buChar char="••"/>
            </a:pPr>
            <a:r>
              <a:rPr lang="en-US" sz="1300" dirty="0">
                <a:solidFill>
                  <a:srgbClr val="000000">
                    <a:hueOff val="0"/>
                    <a:satOff val="0"/>
                    <a:lumOff val="0"/>
                    <a:alphaOff val="0"/>
                  </a:srgbClr>
                </a:solidFill>
              </a:rPr>
              <a:t>At Teach For America, there are three overarching principles to compensation philosophy:</a:t>
            </a:r>
          </a:p>
          <a:p>
            <a:pPr marL="635000" lvl="3" indent="-120650" defTabSz="488950" fontAlgn="base">
              <a:lnSpc>
                <a:spcPct val="90000"/>
              </a:lnSpc>
              <a:spcBef>
                <a:spcPct val="0"/>
              </a:spcBef>
              <a:spcAft>
                <a:spcPct val="15000"/>
              </a:spcAft>
              <a:buFontTx/>
              <a:buChar char="••"/>
            </a:pPr>
            <a:r>
              <a:rPr lang="en-US" sz="1300" dirty="0">
                <a:solidFill>
                  <a:srgbClr val="000000">
                    <a:hueOff val="0"/>
                    <a:satOff val="0"/>
                    <a:lumOff val="0"/>
                    <a:alphaOff val="0"/>
                  </a:srgbClr>
                </a:solidFill>
              </a:rPr>
              <a:t>To pay at the </a:t>
            </a:r>
            <a:r>
              <a:rPr lang="en-US" sz="1300" b="1" u="sng" dirty="0">
                <a:solidFill>
                  <a:srgbClr val="000000">
                    <a:hueOff val="0"/>
                    <a:satOff val="0"/>
                    <a:lumOff val="0"/>
                    <a:alphaOff val="0"/>
                  </a:srgbClr>
                </a:solidFill>
              </a:rPr>
              <a:t>75th percentile</a:t>
            </a:r>
            <a:r>
              <a:rPr lang="en-US" sz="1300" dirty="0">
                <a:solidFill>
                  <a:srgbClr val="000000">
                    <a:hueOff val="0"/>
                    <a:satOff val="0"/>
                    <a:lumOff val="0"/>
                    <a:alphaOff val="0"/>
                  </a:srgbClr>
                </a:solidFill>
              </a:rPr>
              <a:t> of non-profits of similar size and scale</a:t>
            </a:r>
          </a:p>
          <a:p>
            <a:pPr marL="635000" lvl="3" indent="-120650" defTabSz="488950" fontAlgn="base">
              <a:lnSpc>
                <a:spcPct val="90000"/>
              </a:lnSpc>
              <a:spcBef>
                <a:spcPct val="0"/>
              </a:spcBef>
              <a:spcAft>
                <a:spcPct val="15000"/>
              </a:spcAft>
              <a:buFontTx/>
              <a:buChar char="••"/>
            </a:pPr>
            <a:r>
              <a:rPr lang="en-US" sz="1300" dirty="0">
                <a:solidFill>
                  <a:srgbClr val="000000">
                    <a:hueOff val="0"/>
                    <a:satOff val="0"/>
                    <a:lumOff val="0"/>
                    <a:alphaOff val="0"/>
                  </a:srgbClr>
                </a:solidFill>
              </a:rPr>
              <a:t>To achieve </a:t>
            </a:r>
            <a:r>
              <a:rPr lang="en-US" sz="1300" b="1" u="sng" dirty="0">
                <a:solidFill>
                  <a:srgbClr val="000000">
                    <a:hueOff val="0"/>
                    <a:satOff val="0"/>
                    <a:lumOff val="0"/>
                    <a:alphaOff val="0"/>
                  </a:srgbClr>
                </a:solidFill>
              </a:rPr>
              <a:t>internal equity</a:t>
            </a:r>
            <a:r>
              <a:rPr lang="en-US" sz="1300" dirty="0">
                <a:solidFill>
                  <a:srgbClr val="000000">
                    <a:hueOff val="0"/>
                    <a:satOff val="0"/>
                    <a:lumOff val="0"/>
                    <a:alphaOff val="0"/>
                  </a:srgbClr>
                </a:solidFill>
              </a:rPr>
              <a:t>, paying the same salary for people with similar responsibilities, skills, contribution, and experience levels</a:t>
            </a:r>
          </a:p>
          <a:p>
            <a:pPr marL="635000" lvl="3" indent="-120650" defTabSz="488950" fontAlgn="base">
              <a:lnSpc>
                <a:spcPct val="90000"/>
              </a:lnSpc>
              <a:spcBef>
                <a:spcPct val="0"/>
              </a:spcBef>
              <a:spcAft>
                <a:spcPct val="15000"/>
              </a:spcAft>
              <a:buFontTx/>
              <a:buChar char="••"/>
            </a:pPr>
            <a:r>
              <a:rPr lang="en-US" sz="1300" dirty="0">
                <a:solidFill>
                  <a:srgbClr val="000000">
                    <a:hueOff val="0"/>
                    <a:satOff val="0"/>
                    <a:lumOff val="0"/>
                    <a:alphaOff val="0"/>
                  </a:srgbClr>
                </a:solidFill>
              </a:rPr>
              <a:t>To make the best offer the organization can based on skill set, experience, and scope of responsibilities and </a:t>
            </a:r>
            <a:r>
              <a:rPr lang="en-US" sz="1300" b="1" u="sng" dirty="0">
                <a:solidFill>
                  <a:srgbClr val="000000">
                    <a:hueOff val="0"/>
                    <a:satOff val="0"/>
                    <a:lumOff val="0"/>
                    <a:alphaOff val="0"/>
                  </a:srgbClr>
                </a:solidFill>
              </a:rPr>
              <a:t>not to </a:t>
            </a:r>
            <a:r>
              <a:rPr lang="en-US" sz="1300" b="1" u="sng" dirty="0" smtClean="0">
                <a:solidFill>
                  <a:srgbClr val="000000">
                    <a:hueOff val="0"/>
                    <a:satOff val="0"/>
                    <a:lumOff val="0"/>
                    <a:alphaOff val="0"/>
                  </a:srgbClr>
                </a:solidFill>
              </a:rPr>
              <a:t>negotiate</a:t>
            </a:r>
            <a:endParaRPr lang="en-US" sz="1300" dirty="0">
              <a:solidFill>
                <a:srgbClr val="000000">
                  <a:hueOff val="0"/>
                  <a:satOff val="0"/>
                  <a:lumOff val="0"/>
                  <a:alphaOff val="0"/>
                </a:srgbClr>
              </a:solidFill>
            </a:endParaRPr>
          </a:p>
        </p:txBody>
      </p:sp>
      <p:sp>
        <p:nvSpPr>
          <p:cNvPr id="6" name="Freeform 5"/>
          <p:cNvSpPr/>
          <p:nvPr/>
        </p:nvSpPr>
        <p:spPr>
          <a:xfrm>
            <a:off x="358962" y="2655914"/>
            <a:ext cx="1376982" cy="1967118"/>
          </a:xfrm>
          <a:custGeom>
            <a:avLst/>
            <a:gdLst>
              <a:gd name="connsiteX0" fmla="*/ 0 w 1967118"/>
              <a:gd name="connsiteY0" fmla="*/ 0 h 1376982"/>
              <a:gd name="connsiteX1" fmla="*/ 1278627 w 1967118"/>
              <a:gd name="connsiteY1" fmla="*/ 0 h 1376982"/>
              <a:gd name="connsiteX2" fmla="*/ 1967118 w 1967118"/>
              <a:gd name="connsiteY2" fmla="*/ 688491 h 1376982"/>
              <a:gd name="connsiteX3" fmla="*/ 1278627 w 1967118"/>
              <a:gd name="connsiteY3" fmla="*/ 1376982 h 1376982"/>
              <a:gd name="connsiteX4" fmla="*/ 0 w 1967118"/>
              <a:gd name="connsiteY4" fmla="*/ 1376982 h 1376982"/>
              <a:gd name="connsiteX5" fmla="*/ 688491 w 1967118"/>
              <a:gd name="connsiteY5" fmla="*/ 688491 h 1376982"/>
              <a:gd name="connsiteX6" fmla="*/ 0 w 1967118"/>
              <a:gd name="connsiteY6" fmla="*/ 0 h 1376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7118" h="1376982">
                <a:moveTo>
                  <a:pt x="1967117" y="0"/>
                </a:moveTo>
                <a:lnTo>
                  <a:pt x="1967117" y="895039"/>
                </a:lnTo>
                <a:lnTo>
                  <a:pt x="983559" y="1376982"/>
                </a:lnTo>
                <a:lnTo>
                  <a:pt x="1" y="895039"/>
                </a:lnTo>
                <a:lnTo>
                  <a:pt x="1" y="0"/>
                </a:lnTo>
                <a:lnTo>
                  <a:pt x="983559" y="481943"/>
                </a:lnTo>
                <a:lnTo>
                  <a:pt x="1967117"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697381" rIns="8890" bIns="697381" numCol="1" spcCol="1270" anchor="ctr" anchorCtr="0">
            <a:noAutofit/>
          </a:bodyPr>
          <a:lstStyle/>
          <a:p>
            <a:pPr algn="ctr" defTabSz="622300" fontAlgn="base">
              <a:lnSpc>
                <a:spcPct val="90000"/>
              </a:lnSpc>
              <a:spcBef>
                <a:spcPct val="0"/>
              </a:spcBef>
              <a:spcAft>
                <a:spcPct val="35000"/>
              </a:spcAft>
            </a:pPr>
            <a:r>
              <a:rPr lang="en-US" sz="1400" b="1" dirty="0">
                <a:solidFill>
                  <a:srgbClr val="FFFFFF"/>
                </a:solidFill>
              </a:rPr>
              <a:t>Step 2:</a:t>
            </a:r>
            <a:r>
              <a:rPr lang="en-US" sz="1400" dirty="0">
                <a:solidFill>
                  <a:srgbClr val="FFFFFF"/>
                </a:solidFill>
              </a:rPr>
              <a:t> Benchmarks</a:t>
            </a:r>
          </a:p>
        </p:txBody>
      </p:sp>
      <p:sp>
        <p:nvSpPr>
          <p:cNvPr id="7" name="Freeform 6"/>
          <p:cNvSpPr/>
          <p:nvPr/>
        </p:nvSpPr>
        <p:spPr>
          <a:xfrm>
            <a:off x="1735943" y="2543475"/>
            <a:ext cx="7120904" cy="1592328"/>
          </a:xfrm>
          <a:custGeom>
            <a:avLst/>
            <a:gdLst>
              <a:gd name="connsiteX0" fmla="*/ 213109 w 1278626"/>
              <a:gd name="connsiteY0" fmla="*/ 0 h 7120904"/>
              <a:gd name="connsiteX1" fmla="*/ 1065517 w 1278626"/>
              <a:gd name="connsiteY1" fmla="*/ 0 h 7120904"/>
              <a:gd name="connsiteX2" fmla="*/ 1278626 w 1278626"/>
              <a:gd name="connsiteY2" fmla="*/ 213109 h 7120904"/>
              <a:gd name="connsiteX3" fmla="*/ 1278626 w 1278626"/>
              <a:gd name="connsiteY3" fmla="*/ 7120904 h 7120904"/>
              <a:gd name="connsiteX4" fmla="*/ 1278626 w 1278626"/>
              <a:gd name="connsiteY4" fmla="*/ 7120904 h 7120904"/>
              <a:gd name="connsiteX5" fmla="*/ 0 w 1278626"/>
              <a:gd name="connsiteY5" fmla="*/ 7120904 h 7120904"/>
              <a:gd name="connsiteX6" fmla="*/ 0 w 1278626"/>
              <a:gd name="connsiteY6" fmla="*/ 7120904 h 7120904"/>
              <a:gd name="connsiteX7" fmla="*/ 0 w 1278626"/>
              <a:gd name="connsiteY7" fmla="*/ 213109 h 7120904"/>
              <a:gd name="connsiteX8" fmla="*/ 213109 w 1278626"/>
              <a:gd name="connsiteY8" fmla="*/ 0 h 712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8626" h="7120904">
                <a:moveTo>
                  <a:pt x="1278626" y="1186843"/>
                </a:moveTo>
                <a:lnTo>
                  <a:pt x="1278626" y="5934061"/>
                </a:lnTo>
                <a:cubicBezTo>
                  <a:pt x="1278626" y="6589537"/>
                  <a:pt x="1261494" y="7120904"/>
                  <a:pt x="1240360" y="7120904"/>
                </a:cubicBezTo>
                <a:lnTo>
                  <a:pt x="0" y="7120904"/>
                </a:lnTo>
                <a:lnTo>
                  <a:pt x="0" y="7120904"/>
                </a:lnTo>
                <a:lnTo>
                  <a:pt x="0" y="0"/>
                </a:lnTo>
                <a:lnTo>
                  <a:pt x="0" y="0"/>
                </a:lnTo>
                <a:lnTo>
                  <a:pt x="1240360" y="0"/>
                </a:lnTo>
                <a:cubicBezTo>
                  <a:pt x="1261494" y="0"/>
                  <a:pt x="1278626" y="531367"/>
                  <a:pt x="1278626" y="1186843"/>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8233" tIns="69401" rIns="69401" bIns="69403" numCol="1" spcCol="1270" anchor="ctr" anchorCtr="0">
            <a:noAutofit/>
          </a:bodyPr>
          <a:lstStyle/>
          <a:p>
            <a:pPr marL="177800" lvl="1" indent="-177800" defTabSz="488950" fontAlgn="base">
              <a:lnSpc>
                <a:spcPct val="90000"/>
              </a:lnSpc>
              <a:spcBef>
                <a:spcPct val="0"/>
              </a:spcBef>
              <a:spcAft>
                <a:spcPct val="15000"/>
              </a:spcAft>
              <a:buFontTx/>
              <a:buChar char="••"/>
            </a:pPr>
            <a:r>
              <a:rPr lang="en-US" sz="1300" dirty="0">
                <a:solidFill>
                  <a:srgbClr val="000000">
                    <a:hueOff val="0"/>
                    <a:satOff val="0"/>
                    <a:lumOff val="0"/>
                    <a:alphaOff val="0"/>
                  </a:srgbClr>
                </a:solidFill>
              </a:rPr>
              <a:t>In determining your benchmarks, you should ask the following questions: Where is the talent coming from? Where is the talent going to and what would they be getting paid? What do peer organizations pay? How similar are the jobs?</a:t>
            </a:r>
          </a:p>
          <a:p>
            <a:pPr marL="177800" lvl="1" indent="-177800" defTabSz="488950" fontAlgn="base">
              <a:lnSpc>
                <a:spcPct val="90000"/>
              </a:lnSpc>
              <a:spcBef>
                <a:spcPct val="0"/>
              </a:spcBef>
              <a:spcAft>
                <a:spcPct val="15000"/>
              </a:spcAft>
              <a:buFontTx/>
              <a:buChar char="••"/>
            </a:pPr>
            <a:r>
              <a:rPr lang="en-US" sz="1300" dirty="0">
                <a:solidFill>
                  <a:srgbClr val="000000">
                    <a:hueOff val="0"/>
                    <a:satOff val="0"/>
                    <a:lumOff val="0"/>
                    <a:alphaOff val="0"/>
                  </a:srgbClr>
                </a:solidFill>
              </a:rPr>
              <a:t>Once you’ve determined your appropriate local benchmarks, you need to ask yourself, “How competitive do we want to be?”  For example, if you know the salaries of a peer organization, do you want to match those salaries, be X% below, or be Y% above?</a:t>
            </a:r>
          </a:p>
        </p:txBody>
      </p:sp>
      <p:sp>
        <p:nvSpPr>
          <p:cNvPr id="8" name="Freeform 7"/>
          <p:cNvSpPr/>
          <p:nvPr/>
        </p:nvSpPr>
        <p:spPr>
          <a:xfrm>
            <a:off x="358962" y="4432353"/>
            <a:ext cx="1376982" cy="1967118"/>
          </a:xfrm>
          <a:custGeom>
            <a:avLst/>
            <a:gdLst>
              <a:gd name="connsiteX0" fmla="*/ 0 w 1967118"/>
              <a:gd name="connsiteY0" fmla="*/ 0 h 1376982"/>
              <a:gd name="connsiteX1" fmla="*/ 1278627 w 1967118"/>
              <a:gd name="connsiteY1" fmla="*/ 0 h 1376982"/>
              <a:gd name="connsiteX2" fmla="*/ 1967118 w 1967118"/>
              <a:gd name="connsiteY2" fmla="*/ 688491 h 1376982"/>
              <a:gd name="connsiteX3" fmla="*/ 1278627 w 1967118"/>
              <a:gd name="connsiteY3" fmla="*/ 1376982 h 1376982"/>
              <a:gd name="connsiteX4" fmla="*/ 0 w 1967118"/>
              <a:gd name="connsiteY4" fmla="*/ 1376982 h 1376982"/>
              <a:gd name="connsiteX5" fmla="*/ 688491 w 1967118"/>
              <a:gd name="connsiteY5" fmla="*/ 688491 h 1376982"/>
              <a:gd name="connsiteX6" fmla="*/ 0 w 1967118"/>
              <a:gd name="connsiteY6" fmla="*/ 0 h 1376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7118" h="1376982">
                <a:moveTo>
                  <a:pt x="1967117" y="0"/>
                </a:moveTo>
                <a:lnTo>
                  <a:pt x="1967117" y="895039"/>
                </a:lnTo>
                <a:lnTo>
                  <a:pt x="983559" y="1376982"/>
                </a:lnTo>
                <a:lnTo>
                  <a:pt x="1" y="895039"/>
                </a:lnTo>
                <a:lnTo>
                  <a:pt x="1" y="0"/>
                </a:lnTo>
                <a:lnTo>
                  <a:pt x="983559" y="481943"/>
                </a:lnTo>
                <a:lnTo>
                  <a:pt x="1967117"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697381" rIns="8890" bIns="697381" numCol="1" spcCol="1270" anchor="ctr" anchorCtr="0">
            <a:noAutofit/>
          </a:bodyPr>
          <a:lstStyle/>
          <a:p>
            <a:pPr algn="ctr" defTabSz="622300" fontAlgn="base">
              <a:lnSpc>
                <a:spcPct val="90000"/>
              </a:lnSpc>
              <a:spcBef>
                <a:spcPct val="0"/>
              </a:spcBef>
              <a:spcAft>
                <a:spcPct val="35000"/>
              </a:spcAft>
            </a:pPr>
            <a:r>
              <a:rPr lang="en-US" sz="1400" b="1" dirty="0">
                <a:solidFill>
                  <a:srgbClr val="FFFFFF"/>
                </a:solidFill>
              </a:rPr>
              <a:t>Step 3:</a:t>
            </a:r>
            <a:r>
              <a:rPr lang="en-US" sz="1400" dirty="0">
                <a:solidFill>
                  <a:srgbClr val="FFFFFF"/>
                </a:solidFill>
              </a:rPr>
              <a:t> Salary influencers </a:t>
            </a:r>
          </a:p>
        </p:txBody>
      </p:sp>
      <p:sp>
        <p:nvSpPr>
          <p:cNvPr id="9" name="Freeform 8"/>
          <p:cNvSpPr/>
          <p:nvPr/>
        </p:nvSpPr>
        <p:spPr>
          <a:xfrm>
            <a:off x="1735943" y="4319913"/>
            <a:ext cx="7120904" cy="1592329"/>
          </a:xfrm>
          <a:custGeom>
            <a:avLst/>
            <a:gdLst>
              <a:gd name="connsiteX0" fmla="*/ 213109 w 1278626"/>
              <a:gd name="connsiteY0" fmla="*/ 0 h 7120904"/>
              <a:gd name="connsiteX1" fmla="*/ 1065517 w 1278626"/>
              <a:gd name="connsiteY1" fmla="*/ 0 h 7120904"/>
              <a:gd name="connsiteX2" fmla="*/ 1278626 w 1278626"/>
              <a:gd name="connsiteY2" fmla="*/ 213109 h 7120904"/>
              <a:gd name="connsiteX3" fmla="*/ 1278626 w 1278626"/>
              <a:gd name="connsiteY3" fmla="*/ 7120904 h 7120904"/>
              <a:gd name="connsiteX4" fmla="*/ 1278626 w 1278626"/>
              <a:gd name="connsiteY4" fmla="*/ 7120904 h 7120904"/>
              <a:gd name="connsiteX5" fmla="*/ 0 w 1278626"/>
              <a:gd name="connsiteY5" fmla="*/ 7120904 h 7120904"/>
              <a:gd name="connsiteX6" fmla="*/ 0 w 1278626"/>
              <a:gd name="connsiteY6" fmla="*/ 7120904 h 7120904"/>
              <a:gd name="connsiteX7" fmla="*/ 0 w 1278626"/>
              <a:gd name="connsiteY7" fmla="*/ 213109 h 7120904"/>
              <a:gd name="connsiteX8" fmla="*/ 213109 w 1278626"/>
              <a:gd name="connsiteY8" fmla="*/ 0 h 712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8626" h="7120904">
                <a:moveTo>
                  <a:pt x="1278626" y="1186843"/>
                </a:moveTo>
                <a:lnTo>
                  <a:pt x="1278626" y="5934061"/>
                </a:lnTo>
                <a:cubicBezTo>
                  <a:pt x="1278626" y="6589537"/>
                  <a:pt x="1261494" y="7120904"/>
                  <a:pt x="1240360" y="7120904"/>
                </a:cubicBezTo>
                <a:lnTo>
                  <a:pt x="0" y="7120904"/>
                </a:lnTo>
                <a:lnTo>
                  <a:pt x="0" y="7120904"/>
                </a:lnTo>
                <a:lnTo>
                  <a:pt x="0" y="0"/>
                </a:lnTo>
                <a:lnTo>
                  <a:pt x="0" y="0"/>
                </a:lnTo>
                <a:lnTo>
                  <a:pt x="1240360" y="0"/>
                </a:lnTo>
                <a:cubicBezTo>
                  <a:pt x="1261494" y="0"/>
                  <a:pt x="1278626" y="531367"/>
                  <a:pt x="1278626" y="1186843"/>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8233" tIns="69402" rIns="69401" bIns="69403" numCol="1" spcCol="1270" anchor="ctr" anchorCtr="0">
            <a:noAutofit/>
          </a:bodyPr>
          <a:lstStyle/>
          <a:p>
            <a:pPr marL="177800" lvl="1" indent="-177800" defTabSz="488950" fontAlgn="base">
              <a:lnSpc>
                <a:spcPct val="90000"/>
              </a:lnSpc>
              <a:spcBef>
                <a:spcPct val="0"/>
              </a:spcBef>
              <a:spcAft>
                <a:spcPct val="15000"/>
              </a:spcAft>
              <a:buFontTx/>
              <a:buChar char="••"/>
            </a:pPr>
            <a:r>
              <a:rPr lang="en-US" sz="1300" dirty="0">
                <a:solidFill>
                  <a:srgbClr val="000000">
                    <a:hueOff val="0"/>
                    <a:satOff val="0"/>
                    <a:lumOff val="0"/>
                    <a:alphaOff val="0"/>
                  </a:srgbClr>
                </a:solidFill>
              </a:rPr>
              <a:t>The following factors typically influence salary:</a:t>
            </a:r>
          </a:p>
          <a:p>
            <a:pPr marL="627063" lvl="3" indent="-112713" defTabSz="488950" fontAlgn="base">
              <a:lnSpc>
                <a:spcPct val="90000"/>
              </a:lnSpc>
              <a:spcBef>
                <a:spcPct val="0"/>
              </a:spcBef>
              <a:spcAft>
                <a:spcPct val="15000"/>
              </a:spcAft>
              <a:buFontTx/>
              <a:buChar char="••"/>
            </a:pPr>
            <a:r>
              <a:rPr lang="en-US" sz="1300" dirty="0">
                <a:solidFill>
                  <a:srgbClr val="000000">
                    <a:hueOff val="0"/>
                    <a:satOff val="0"/>
                    <a:lumOff val="0"/>
                    <a:alphaOff val="0"/>
                  </a:srgbClr>
                </a:solidFill>
              </a:rPr>
              <a:t>Scope of responsibility</a:t>
            </a:r>
          </a:p>
          <a:p>
            <a:pPr marL="627063" lvl="3" indent="-112713" defTabSz="488950" fontAlgn="base">
              <a:lnSpc>
                <a:spcPct val="90000"/>
              </a:lnSpc>
              <a:spcBef>
                <a:spcPct val="0"/>
              </a:spcBef>
              <a:spcAft>
                <a:spcPct val="15000"/>
              </a:spcAft>
              <a:buFontTx/>
              <a:buChar char="••"/>
            </a:pPr>
            <a:r>
              <a:rPr lang="en-US" sz="1300" dirty="0">
                <a:solidFill>
                  <a:srgbClr val="000000">
                    <a:hueOff val="0"/>
                    <a:satOff val="0"/>
                    <a:lumOff val="0"/>
                    <a:alphaOff val="0"/>
                  </a:srgbClr>
                </a:solidFill>
              </a:rPr>
              <a:t>Individual’s potential to contribute in the coming period</a:t>
            </a:r>
          </a:p>
          <a:p>
            <a:pPr marL="627063" lvl="3" indent="-112713" defTabSz="488950" fontAlgn="base">
              <a:lnSpc>
                <a:spcPct val="90000"/>
              </a:lnSpc>
              <a:spcBef>
                <a:spcPct val="0"/>
              </a:spcBef>
              <a:spcAft>
                <a:spcPct val="15000"/>
              </a:spcAft>
              <a:buFontTx/>
              <a:buChar char="••"/>
            </a:pPr>
            <a:r>
              <a:rPr lang="en-US" sz="1300" dirty="0">
                <a:solidFill>
                  <a:srgbClr val="000000">
                    <a:hueOff val="0"/>
                    <a:satOff val="0"/>
                    <a:lumOff val="0"/>
                    <a:alphaOff val="0"/>
                  </a:srgbClr>
                </a:solidFill>
              </a:rPr>
              <a:t>Past experience and/or skill set</a:t>
            </a:r>
          </a:p>
          <a:p>
            <a:pPr marL="627063" lvl="3" indent="-112713" defTabSz="488950" fontAlgn="base">
              <a:lnSpc>
                <a:spcPct val="90000"/>
              </a:lnSpc>
              <a:spcBef>
                <a:spcPct val="0"/>
              </a:spcBef>
              <a:spcAft>
                <a:spcPct val="15000"/>
              </a:spcAft>
              <a:buFontTx/>
              <a:buChar char="••"/>
            </a:pPr>
            <a:r>
              <a:rPr lang="en-US" sz="1300" dirty="0">
                <a:solidFill>
                  <a:srgbClr val="000000">
                    <a:hueOff val="0"/>
                    <a:satOff val="0"/>
                    <a:lumOff val="0"/>
                    <a:alphaOff val="0"/>
                  </a:srgbClr>
                </a:solidFill>
              </a:rPr>
              <a:t>Geography</a:t>
            </a:r>
          </a:p>
        </p:txBody>
      </p:sp>
    </p:spTree>
    <p:extLst>
      <p:ext uri="{BB962C8B-B14F-4D97-AF65-F5344CB8AC3E}">
        <p14:creationId xmlns:p14="http://schemas.microsoft.com/office/powerpoint/2010/main" val="134004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#8:  </a:t>
            </a:r>
            <a:br>
              <a:rPr lang="en-US" dirty="0" smtClean="0"/>
            </a:br>
            <a:r>
              <a:rPr lang="en-US" dirty="0" smtClean="0"/>
              <a:t>Projecting staff costs</a:t>
            </a:r>
            <a:endParaRPr lang="en-US" dirty="0"/>
          </a:p>
        </p:txBody>
      </p:sp>
      <p:sp>
        <p:nvSpPr>
          <p:cNvPr id="3" name="Content Placeholder 2"/>
          <p:cNvSpPr>
            <a:spLocks noGrp="1"/>
          </p:cNvSpPr>
          <p:nvPr>
            <p:ph idx="1"/>
          </p:nvPr>
        </p:nvSpPr>
        <p:spPr>
          <a:xfrm>
            <a:off x="322263" y="1066800"/>
            <a:ext cx="8497887" cy="4525963"/>
          </a:xfrm>
        </p:spPr>
        <p:txBody>
          <a:bodyPr/>
          <a:lstStyle/>
          <a:p>
            <a:pPr marL="44450" indent="0">
              <a:lnSpc>
                <a:spcPct val="100000"/>
              </a:lnSpc>
              <a:buNone/>
            </a:pPr>
            <a:r>
              <a:rPr lang="en-US" sz="2000" b="1" dirty="0" smtClean="0"/>
              <a:t>Time: </a:t>
            </a:r>
            <a:r>
              <a:rPr lang="en-US" sz="2000" dirty="0" smtClean="0"/>
              <a:t>30 – 60 minutes </a:t>
            </a:r>
            <a:endParaRPr lang="en-US" sz="2000" b="1" dirty="0" smtClean="0"/>
          </a:p>
          <a:p>
            <a:pPr marL="44450" indent="0">
              <a:lnSpc>
                <a:spcPct val="100000"/>
              </a:lnSpc>
              <a:buNone/>
            </a:pPr>
            <a:endParaRPr lang="en-US" sz="2000" dirty="0"/>
          </a:p>
          <a:p>
            <a:pPr marL="44450" indent="0">
              <a:lnSpc>
                <a:spcPct val="100000"/>
              </a:lnSpc>
              <a:buNone/>
            </a:pPr>
            <a:r>
              <a:rPr lang="en-US" sz="2000" b="1" dirty="0" smtClean="0"/>
              <a:t>Purpose: </a:t>
            </a:r>
            <a:r>
              <a:rPr lang="en-US" sz="2000" dirty="0" smtClean="0"/>
              <a:t>Staff salaries and benefits are almost always the largest percent of partner budgets. To project what your staff costs, download and fill in the Staffing tab on </a:t>
            </a:r>
            <a:r>
              <a:rPr lang="en-US" sz="2000" dirty="0" smtClean="0">
                <a:hlinkClick r:id="rId3"/>
              </a:rPr>
              <a:t>this worksheet</a:t>
            </a:r>
            <a:r>
              <a:rPr lang="en-US" sz="2000" dirty="0" smtClean="0"/>
              <a:t>. </a:t>
            </a:r>
          </a:p>
          <a:p>
            <a:pPr marL="44450" indent="0">
              <a:lnSpc>
                <a:spcPct val="100000"/>
              </a:lnSpc>
              <a:buNone/>
            </a:pPr>
            <a:r>
              <a:rPr lang="en-US" sz="2000" b="1" dirty="0" smtClean="0"/>
              <a:t>Next Steps:</a:t>
            </a:r>
          </a:p>
          <a:p>
            <a:pPr marL="387350" indent="-342900">
              <a:lnSpc>
                <a:spcPct val="100000"/>
              </a:lnSpc>
            </a:pPr>
            <a:r>
              <a:rPr lang="en-US" sz="2000" dirty="0"/>
              <a:t>If you haven’t designed a budget and are ready to do so, please view the </a:t>
            </a:r>
            <a:r>
              <a:rPr lang="en-US" sz="2000" dirty="0">
                <a:hlinkClick r:id="rId4"/>
              </a:rPr>
              <a:t>Budgeting for Success </a:t>
            </a:r>
            <a:r>
              <a:rPr lang="en-US" sz="2000" dirty="0"/>
              <a:t>learning bundle</a:t>
            </a:r>
          </a:p>
          <a:p>
            <a:pPr marL="387350" indent="-342900">
              <a:lnSpc>
                <a:spcPct val="100000"/>
              </a:lnSpc>
            </a:pPr>
            <a:r>
              <a:rPr lang="en-US" sz="2000" dirty="0" smtClean="0"/>
              <a:t>If you’ve already designed a budget, compare your projected staff costs, above, with your current budget number. How aligned are you new projections with your budget? If your new projections are much higher than the amount you’ve budgeted for, spend some time thinking about where you might be able to creatively combine functions, responsibilities, cut positions, or increase fundraising outcomes. </a:t>
            </a:r>
          </a:p>
          <a:p>
            <a:pPr marL="44450" indent="0">
              <a:lnSpc>
                <a:spcPct val="100000"/>
              </a:lnSpc>
              <a:buNone/>
            </a:pPr>
            <a:endParaRPr lang="en-US" sz="2000" b="1" dirty="0" smtClean="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584633">
            <a:off x="6284819" y="341220"/>
            <a:ext cx="1201073" cy="1201073"/>
          </a:xfrm>
          <a:prstGeom prst="rect">
            <a:avLst/>
          </a:prstGeom>
        </p:spPr>
      </p:pic>
    </p:spTree>
    <p:extLst>
      <p:ext uri="{BB962C8B-B14F-4D97-AF65-F5344CB8AC3E}">
        <p14:creationId xmlns:p14="http://schemas.microsoft.com/office/powerpoint/2010/main" val="2942495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smtClean="0"/>
              <a:t>Agenda: Building Your Team – Part I</a:t>
            </a:r>
          </a:p>
        </p:txBody>
      </p:sp>
      <p:sp>
        <p:nvSpPr>
          <p:cNvPr id="3" name="Rectangle 2"/>
          <p:cNvSpPr/>
          <p:nvPr/>
        </p:nvSpPr>
        <p:spPr bwMode="auto">
          <a:xfrm>
            <a:off x="228600" y="1066800"/>
            <a:ext cx="7620000" cy="313376"/>
          </a:xfrm>
          <a:prstGeom prst="rect">
            <a:avLst/>
          </a:prstGeom>
          <a:noFill/>
          <a:ln w="2857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sng" strike="noStrike" cap="none" normalizeH="0" baseline="0">
              <a:ln>
                <a:noFill/>
              </a:ln>
              <a:solidFill>
                <a:schemeClr val="tx1"/>
              </a:solidFill>
              <a:effectLst/>
              <a:latin typeface="Arial" charset="0"/>
            </a:endParaRPr>
          </a:p>
        </p:txBody>
      </p:sp>
      <p:sp>
        <p:nvSpPr>
          <p:cNvPr id="8" name="Rectangle 7"/>
          <p:cNvSpPr/>
          <p:nvPr/>
        </p:nvSpPr>
        <p:spPr>
          <a:xfrm>
            <a:off x="330200" y="1066800"/>
            <a:ext cx="8489950" cy="5170646"/>
          </a:xfrm>
          <a:prstGeom prst="rect">
            <a:avLst/>
          </a:prstGeom>
        </p:spPr>
        <p:txBody>
          <a:bodyPr wrap="square">
            <a:spAutoFit/>
          </a:bodyPr>
          <a:lstStyle/>
          <a:p>
            <a:pPr marL="182880" indent="-182880" fontAlgn="base">
              <a:lnSpc>
                <a:spcPct val="150000"/>
              </a:lnSpc>
              <a:spcAft>
                <a:spcPts val="20"/>
              </a:spcAft>
              <a:buClr>
                <a:srgbClr val="AD3228"/>
              </a:buClr>
              <a:buFont typeface="Arial"/>
              <a:buChar char="•"/>
              <a:defRPr/>
            </a:pPr>
            <a:r>
              <a:rPr lang="en-US" sz="1100" b="1" kern="0" dirty="0">
                <a:solidFill>
                  <a:srgbClr val="000000"/>
                </a:solidFill>
                <a:ea typeface="ＭＳ Ｐゴシック" charset="-128"/>
              </a:rPr>
              <a:t>Talent Mindset </a:t>
            </a:r>
            <a:endParaRPr lang="en-US" sz="1100" kern="0" dirty="0">
              <a:solidFill>
                <a:srgbClr val="000000"/>
              </a:solidFill>
              <a:ea typeface="ＭＳ Ｐゴシック" charset="-128"/>
            </a:endParaRPr>
          </a:p>
          <a:p>
            <a:pPr marL="182563" indent="-182563" fontAlgn="base">
              <a:lnSpc>
                <a:spcPct val="150000"/>
              </a:lnSpc>
              <a:spcAft>
                <a:spcPts val="25"/>
              </a:spcAft>
              <a:buClr>
                <a:srgbClr val="AD3228"/>
              </a:buClr>
              <a:buFont typeface="Arial" pitchFamily="34" charset="0"/>
              <a:buChar char="•"/>
              <a:defRPr/>
            </a:pPr>
            <a:r>
              <a:rPr lang="en-US" sz="1100" b="1" kern="0" dirty="0">
                <a:solidFill>
                  <a:srgbClr val="000000"/>
                </a:solidFill>
                <a:ea typeface="ＭＳ Ｐゴシック" charset="-128"/>
              </a:rPr>
              <a:t>Organizational s</a:t>
            </a:r>
            <a:r>
              <a:rPr lang="en-US" sz="1100" b="1" kern="0" dirty="0" smtClean="0">
                <a:solidFill>
                  <a:srgbClr val="000000"/>
                </a:solidFill>
                <a:ea typeface="ＭＳ Ｐゴシック" charset="-128"/>
              </a:rPr>
              <a:t>tructure in the early years</a:t>
            </a:r>
          </a:p>
          <a:p>
            <a:pPr marL="742950" lvl="1" indent="-285750" fontAlgn="base">
              <a:lnSpc>
                <a:spcPct val="150000"/>
              </a:lnSpc>
              <a:spcAft>
                <a:spcPts val="25"/>
              </a:spcAft>
              <a:buClr>
                <a:srgbClr val="AD3228"/>
              </a:buClr>
              <a:buFont typeface="Wingdings" panose="05000000000000000000" pitchFamily="2" charset="2"/>
              <a:buChar char="Ø"/>
              <a:defRPr/>
            </a:pPr>
            <a:r>
              <a:rPr lang="en-US" sz="1100" kern="0" dirty="0" smtClean="0">
                <a:solidFill>
                  <a:srgbClr val="000000"/>
                </a:solidFill>
                <a:ea typeface="ＭＳ Ｐゴシック" charset="-128"/>
              </a:rPr>
              <a:t>Fundamentals</a:t>
            </a:r>
          </a:p>
          <a:p>
            <a:pPr marL="742950" lvl="1" indent="-285750" fontAlgn="base">
              <a:lnSpc>
                <a:spcPct val="150000"/>
              </a:lnSpc>
              <a:spcAft>
                <a:spcPts val="25"/>
              </a:spcAft>
              <a:buClr>
                <a:srgbClr val="AD3228"/>
              </a:buClr>
              <a:buFont typeface="Wingdings" panose="05000000000000000000" pitchFamily="2" charset="2"/>
              <a:buChar char="Ø"/>
              <a:defRPr/>
            </a:pPr>
            <a:r>
              <a:rPr lang="en-US" sz="1100" kern="0" dirty="0" smtClean="0">
                <a:solidFill>
                  <a:srgbClr val="000000"/>
                </a:solidFill>
                <a:ea typeface="ＭＳ Ｐゴシック" charset="-128"/>
              </a:rPr>
              <a:t>Partner Example</a:t>
            </a:r>
          </a:p>
          <a:p>
            <a:pPr marL="742950" lvl="1" indent="-285750" fontAlgn="base">
              <a:lnSpc>
                <a:spcPct val="150000"/>
              </a:lnSpc>
              <a:spcAft>
                <a:spcPts val="25"/>
              </a:spcAft>
              <a:buClr>
                <a:srgbClr val="AD3228"/>
              </a:buClr>
              <a:buFont typeface="Wingdings" panose="05000000000000000000" pitchFamily="2" charset="2"/>
              <a:buChar char="Ø"/>
              <a:defRPr/>
            </a:pPr>
            <a:r>
              <a:rPr lang="en-US" sz="1100" kern="0" dirty="0" smtClean="0">
                <a:solidFill>
                  <a:srgbClr val="000000"/>
                </a:solidFill>
                <a:ea typeface="ＭＳ Ｐゴシック" charset="-128"/>
              </a:rPr>
              <a:t>Network Insights</a:t>
            </a:r>
          </a:p>
          <a:p>
            <a:pPr marL="742950" lvl="1" indent="-285750" fontAlgn="base">
              <a:lnSpc>
                <a:spcPct val="150000"/>
              </a:lnSpc>
              <a:spcAft>
                <a:spcPts val="25"/>
              </a:spcAft>
              <a:buClr>
                <a:srgbClr val="AD3228"/>
              </a:buClr>
              <a:buFont typeface="Wingdings" panose="05000000000000000000" pitchFamily="2" charset="2"/>
              <a:buChar char="Ø"/>
              <a:defRPr/>
            </a:pPr>
            <a:r>
              <a:rPr lang="en-US" sz="1100" i="1" kern="0" dirty="0" smtClean="0">
                <a:solidFill>
                  <a:srgbClr val="000000"/>
                </a:solidFill>
                <a:ea typeface="ＭＳ Ｐゴシック" charset="-128"/>
              </a:rPr>
              <a:t>Exercise #1: What are my program’s priorities in the next 1-3 years?</a:t>
            </a:r>
          </a:p>
          <a:p>
            <a:pPr marL="182563" indent="-182563" fontAlgn="base">
              <a:lnSpc>
                <a:spcPct val="150000"/>
              </a:lnSpc>
              <a:spcAft>
                <a:spcPts val="25"/>
              </a:spcAft>
              <a:buClr>
                <a:srgbClr val="AD3228"/>
              </a:buClr>
              <a:buFont typeface="Arial" pitchFamily="34" charset="0"/>
              <a:buChar char="•"/>
              <a:defRPr/>
            </a:pPr>
            <a:r>
              <a:rPr lang="en-US" sz="1100" b="1" kern="0" dirty="0" smtClean="0">
                <a:solidFill>
                  <a:srgbClr val="000000"/>
                </a:solidFill>
                <a:ea typeface="ＭＳ Ｐゴシック" charset="-128"/>
              </a:rPr>
              <a:t>Staffing Choices</a:t>
            </a:r>
            <a:endParaRPr lang="en-US" sz="1100" b="1" kern="0" dirty="0">
              <a:solidFill>
                <a:srgbClr val="000000"/>
              </a:solidFill>
              <a:ea typeface="ＭＳ Ｐゴシック" charset="-128"/>
            </a:endParaRPr>
          </a:p>
          <a:p>
            <a:pPr marL="639763" lvl="1" indent="-182563" fontAlgn="base">
              <a:lnSpc>
                <a:spcPct val="150000"/>
              </a:lnSpc>
              <a:spcAft>
                <a:spcPts val="25"/>
              </a:spcAft>
              <a:buClr>
                <a:srgbClr val="AD3228"/>
              </a:buClr>
              <a:buFont typeface="Wingdings" panose="05000000000000000000" pitchFamily="2" charset="2"/>
              <a:buChar char="Ø"/>
              <a:defRPr/>
            </a:pPr>
            <a:r>
              <a:rPr lang="en-US" sz="1100" b="1" kern="0" dirty="0">
                <a:solidFill>
                  <a:srgbClr val="000000"/>
                </a:solidFill>
                <a:ea typeface="ＭＳ Ｐゴシック" pitchFamily="34" charset="-128"/>
              </a:rPr>
              <a:t> </a:t>
            </a:r>
            <a:r>
              <a:rPr lang="en-US" sz="1100" b="1" kern="0" dirty="0" smtClean="0">
                <a:solidFill>
                  <a:srgbClr val="000000"/>
                </a:solidFill>
                <a:ea typeface="ＭＳ Ｐゴシック" pitchFamily="34" charset="-128"/>
              </a:rPr>
              <a:t>Recruitment, Selection, and Matriculation</a:t>
            </a:r>
          </a:p>
          <a:p>
            <a:pPr marL="1096963" lvl="2" indent="-182563" fontAlgn="base">
              <a:lnSpc>
                <a:spcPct val="150000"/>
              </a:lnSpc>
              <a:spcAft>
                <a:spcPts val="25"/>
              </a:spcAft>
              <a:buClr>
                <a:srgbClr val="AD3228"/>
              </a:buClr>
              <a:buFont typeface="Wingdings" panose="05000000000000000000" pitchFamily="2" charset="2"/>
              <a:buChar char="Ø"/>
              <a:defRPr/>
            </a:pPr>
            <a:r>
              <a:rPr lang="en-US" sz="1100" i="1" kern="0" dirty="0" smtClean="0">
                <a:solidFill>
                  <a:srgbClr val="000000"/>
                </a:solidFill>
                <a:ea typeface="ＭＳ Ｐゴシック" pitchFamily="34" charset="-128"/>
              </a:rPr>
              <a:t>Exercise #2:  Recruitment, Selection, and Matriculation Staffing</a:t>
            </a:r>
          </a:p>
          <a:p>
            <a:pPr marL="639763" lvl="1" indent="-182563" fontAlgn="base">
              <a:lnSpc>
                <a:spcPct val="150000"/>
              </a:lnSpc>
              <a:spcAft>
                <a:spcPts val="25"/>
              </a:spcAft>
              <a:buClr>
                <a:srgbClr val="AD3228"/>
              </a:buClr>
              <a:buFont typeface="Wingdings" panose="05000000000000000000" pitchFamily="2" charset="2"/>
              <a:buChar char="Ø"/>
              <a:defRPr/>
            </a:pPr>
            <a:r>
              <a:rPr lang="en-US" sz="1100" kern="0" dirty="0" smtClean="0">
                <a:solidFill>
                  <a:srgbClr val="000000"/>
                </a:solidFill>
                <a:ea typeface="ＭＳ Ｐゴシック" pitchFamily="34" charset="-128"/>
              </a:rPr>
              <a:t> </a:t>
            </a:r>
            <a:r>
              <a:rPr lang="en-US" sz="1100" b="1" kern="0" dirty="0" smtClean="0">
                <a:solidFill>
                  <a:srgbClr val="000000"/>
                </a:solidFill>
                <a:ea typeface="ＭＳ Ｐゴシック" pitchFamily="34" charset="-128"/>
              </a:rPr>
              <a:t>Training, Support, and Alumni</a:t>
            </a:r>
          </a:p>
          <a:p>
            <a:pPr marL="1096963" lvl="2" indent="-182563" fontAlgn="base">
              <a:lnSpc>
                <a:spcPct val="150000"/>
              </a:lnSpc>
              <a:spcAft>
                <a:spcPts val="25"/>
              </a:spcAft>
              <a:buClr>
                <a:srgbClr val="AD3228"/>
              </a:buClr>
              <a:buFont typeface="Wingdings" panose="05000000000000000000" pitchFamily="2" charset="2"/>
              <a:buChar char="Ø"/>
              <a:defRPr/>
            </a:pPr>
            <a:r>
              <a:rPr lang="en-US" sz="1100" i="1" kern="0" dirty="0" smtClean="0">
                <a:solidFill>
                  <a:srgbClr val="000000"/>
                </a:solidFill>
                <a:ea typeface="ＭＳ Ｐゴシック" pitchFamily="34" charset="-128"/>
              </a:rPr>
              <a:t>Exercise #3: Training, Support, and Alumni Staffing</a:t>
            </a:r>
          </a:p>
          <a:p>
            <a:pPr marL="639763" lvl="1" indent="-182563" fontAlgn="base">
              <a:lnSpc>
                <a:spcPct val="150000"/>
              </a:lnSpc>
              <a:spcAft>
                <a:spcPts val="25"/>
              </a:spcAft>
              <a:buClr>
                <a:srgbClr val="AD3228"/>
              </a:buClr>
              <a:buFont typeface="Wingdings" panose="05000000000000000000" pitchFamily="2" charset="2"/>
              <a:buChar char="Ø"/>
              <a:defRPr/>
            </a:pPr>
            <a:r>
              <a:rPr lang="en-US" sz="1100" b="1" kern="0" dirty="0" smtClean="0">
                <a:solidFill>
                  <a:srgbClr val="000000"/>
                </a:solidFill>
                <a:ea typeface="ＭＳ Ｐゴシック" pitchFamily="34" charset="-128"/>
              </a:rPr>
              <a:t> Public/Private Support – Development and Placement Staffing</a:t>
            </a:r>
          </a:p>
          <a:p>
            <a:pPr marL="1096963" lvl="2" indent="-182563" fontAlgn="base">
              <a:lnSpc>
                <a:spcPct val="150000"/>
              </a:lnSpc>
              <a:spcAft>
                <a:spcPts val="25"/>
              </a:spcAft>
              <a:buClr>
                <a:srgbClr val="AD3228"/>
              </a:buClr>
              <a:buFont typeface="Wingdings" panose="05000000000000000000" pitchFamily="2" charset="2"/>
              <a:buChar char="Ø"/>
              <a:defRPr/>
            </a:pPr>
            <a:r>
              <a:rPr lang="en-US" sz="1100" i="1" kern="0" dirty="0" smtClean="0">
                <a:solidFill>
                  <a:srgbClr val="000000"/>
                </a:solidFill>
                <a:ea typeface="ＭＳ Ｐゴシック" pitchFamily="34" charset="-128"/>
              </a:rPr>
              <a:t>Exercise #4: Development and Placement Staffing </a:t>
            </a:r>
          </a:p>
          <a:p>
            <a:pPr marL="639763" lvl="1" indent="-182563" fontAlgn="base">
              <a:lnSpc>
                <a:spcPct val="150000"/>
              </a:lnSpc>
              <a:spcAft>
                <a:spcPts val="25"/>
              </a:spcAft>
              <a:buClr>
                <a:srgbClr val="AD3228"/>
              </a:buClr>
              <a:buFont typeface="Wingdings" panose="05000000000000000000" pitchFamily="2" charset="2"/>
              <a:buChar char="Ø"/>
              <a:defRPr/>
            </a:pPr>
            <a:r>
              <a:rPr lang="en-US" sz="1100" b="1" kern="0" dirty="0" smtClean="0">
                <a:solidFill>
                  <a:srgbClr val="000000"/>
                </a:solidFill>
                <a:ea typeface="ＭＳ Ｐゴシック" pitchFamily="34" charset="-128"/>
              </a:rPr>
              <a:t>Strategy and Operations</a:t>
            </a:r>
          </a:p>
          <a:p>
            <a:pPr marL="1096963" lvl="2" indent="-182563" fontAlgn="base">
              <a:lnSpc>
                <a:spcPct val="150000"/>
              </a:lnSpc>
              <a:spcAft>
                <a:spcPts val="25"/>
              </a:spcAft>
              <a:buClr>
                <a:srgbClr val="AD3228"/>
              </a:buClr>
              <a:buFont typeface="Wingdings" panose="05000000000000000000" pitchFamily="2" charset="2"/>
              <a:buChar char="Ø"/>
              <a:defRPr/>
            </a:pPr>
            <a:r>
              <a:rPr lang="en-US" sz="1100" i="1" kern="0" dirty="0" smtClean="0">
                <a:solidFill>
                  <a:srgbClr val="000000"/>
                </a:solidFill>
                <a:ea typeface="ＭＳ Ｐゴシック" pitchFamily="34" charset="-128"/>
              </a:rPr>
              <a:t>Exercise #5: Strategy and Operations Staffing</a:t>
            </a:r>
          </a:p>
          <a:p>
            <a:pPr marL="639763" lvl="1" indent="-182563" fontAlgn="base">
              <a:lnSpc>
                <a:spcPct val="150000"/>
              </a:lnSpc>
              <a:spcAft>
                <a:spcPts val="25"/>
              </a:spcAft>
              <a:buClr>
                <a:srgbClr val="AD3228"/>
              </a:buClr>
              <a:buFont typeface="Wingdings" panose="05000000000000000000" pitchFamily="2" charset="2"/>
              <a:buChar char="Ø"/>
              <a:defRPr/>
            </a:pPr>
            <a:r>
              <a:rPr lang="en-US" sz="1100" b="1" i="1" kern="0" dirty="0" smtClean="0">
                <a:solidFill>
                  <a:srgbClr val="000000"/>
                </a:solidFill>
                <a:ea typeface="ＭＳ Ｐゴシック" pitchFamily="34" charset="-128"/>
              </a:rPr>
              <a:t>Exercise #6: Looking at the big picture</a:t>
            </a:r>
          </a:p>
          <a:p>
            <a:pPr marL="285750" indent="-285750" fontAlgn="base">
              <a:lnSpc>
                <a:spcPct val="150000"/>
              </a:lnSpc>
              <a:spcAft>
                <a:spcPts val="25"/>
              </a:spcAft>
              <a:buClr>
                <a:srgbClr val="AD3228"/>
              </a:buClr>
              <a:buFont typeface="Arial" panose="020B0604020202020204" pitchFamily="34" charset="0"/>
              <a:buChar char="•"/>
              <a:defRPr/>
            </a:pPr>
            <a:r>
              <a:rPr lang="en-US" sz="1100" b="1" kern="0" dirty="0" smtClean="0">
                <a:solidFill>
                  <a:srgbClr val="000000"/>
                </a:solidFill>
                <a:ea typeface="ＭＳ Ｐゴシック" pitchFamily="34" charset="-128"/>
              </a:rPr>
              <a:t>Headcount Planning and Budgeting</a:t>
            </a:r>
          </a:p>
          <a:p>
            <a:pPr marL="742950" lvl="1" indent="-285750" fontAlgn="base">
              <a:lnSpc>
                <a:spcPct val="150000"/>
              </a:lnSpc>
              <a:spcAft>
                <a:spcPts val="25"/>
              </a:spcAft>
              <a:buClr>
                <a:srgbClr val="AD3228"/>
              </a:buClr>
              <a:buFont typeface="Wingdings" panose="05000000000000000000" pitchFamily="2" charset="2"/>
              <a:buChar char="Ø"/>
              <a:defRPr/>
            </a:pPr>
            <a:r>
              <a:rPr lang="en-US" sz="1100" i="1" kern="0" dirty="0" smtClean="0">
                <a:solidFill>
                  <a:srgbClr val="000000"/>
                </a:solidFill>
                <a:ea typeface="ＭＳ Ｐゴシック" pitchFamily="34" charset="-128"/>
              </a:rPr>
              <a:t>Exercise #7: Projecting an accurate headcount</a:t>
            </a:r>
          </a:p>
          <a:p>
            <a:pPr marL="742950" lvl="1" indent="-285750" fontAlgn="base">
              <a:lnSpc>
                <a:spcPct val="150000"/>
              </a:lnSpc>
              <a:spcAft>
                <a:spcPts val="25"/>
              </a:spcAft>
              <a:buClr>
                <a:srgbClr val="AD3228"/>
              </a:buClr>
              <a:buFont typeface="Wingdings" panose="05000000000000000000" pitchFamily="2" charset="2"/>
              <a:buChar char="Ø"/>
              <a:defRPr/>
            </a:pPr>
            <a:r>
              <a:rPr lang="en-US" sz="1100" i="1" kern="0" dirty="0" smtClean="0">
                <a:solidFill>
                  <a:srgbClr val="000000"/>
                </a:solidFill>
                <a:ea typeface="ＭＳ Ｐゴシック" pitchFamily="34" charset="-128"/>
              </a:rPr>
              <a:t>Exercise #8: Projecting staffing costs</a:t>
            </a:r>
          </a:p>
          <a:p>
            <a:pPr marL="742950" lvl="1" indent="-285750" fontAlgn="base">
              <a:lnSpc>
                <a:spcPct val="150000"/>
              </a:lnSpc>
              <a:spcAft>
                <a:spcPts val="25"/>
              </a:spcAft>
              <a:buClr>
                <a:srgbClr val="AD3228"/>
              </a:buClr>
              <a:buFont typeface="Wingdings" panose="05000000000000000000" pitchFamily="2" charset="2"/>
              <a:buChar char="Ø"/>
              <a:defRPr/>
            </a:pPr>
            <a:r>
              <a:rPr lang="en-US" sz="1100" i="1" kern="0" dirty="0" smtClean="0">
                <a:solidFill>
                  <a:srgbClr val="000000"/>
                </a:solidFill>
                <a:ea typeface="ＭＳ Ｐゴシック" pitchFamily="34" charset="-128"/>
              </a:rPr>
              <a:t>Exercise #9: Scenario planning</a:t>
            </a:r>
          </a:p>
        </p:txBody>
      </p:sp>
    </p:spTree>
    <p:extLst>
      <p:ext uri="{BB962C8B-B14F-4D97-AF65-F5344CB8AC3E}">
        <p14:creationId xmlns:p14="http://schemas.microsoft.com/office/powerpoint/2010/main" val="32722791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263" y="238125"/>
            <a:ext cx="8497887" cy="981075"/>
          </a:xfrm>
        </p:spPr>
        <p:txBody>
          <a:bodyPr/>
          <a:lstStyle/>
          <a:p>
            <a:r>
              <a:rPr lang="en-US" dirty="0" smtClean="0"/>
              <a:t>Exercise #9: </a:t>
            </a:r>
            <a:br>
              <a:rPr lang="en-US" dirty="0" smtClean="0"/>
            </a:br>
            <a:r>
              <a:rPr lang="en-US" dirty="0" smtClean="0"/>
              <a:t>Scenario Planning</a:t>
            </a:r>
            <a:endParaRPr lang="en-US" dirty="0"/>
          </a:p>
        </p:txBody>
      </p:sp>
      <p:sp>
        <p:nvSpPr>
          <p:cNvPr id="3" name="Content Placeholder 2"/>
          <p:cNvSpPr>
            <a:spLocks noGrp="1"/>
          </p:cNvSpPr>
          <p:nvPr>
            <p:ph idx="1"/>
          </p:nvPr>
        </p:nvSpPr>
        <p:spPr>
          <a:xfrm>
            <a:off x="322263" y="1371600"/>
            <a:ext cx="8497887" cy="5257800"/>
          </a:xfrm>
        </p:spPr>
        <p:txBody>
          <a:bodyPr/>
          <a:lstStyle/>
          <a:p>
            <a:pPr marL="44450" indent="0">
              <a:lnSpc>
                <a:spcPct val="100000"/>
              </a:lnSpc>
              <a:buNone/>
            </a:pPr>
            <a:r>
              <a:rPr lang="en-US" sz="2000" b="1" dirty="0" smtClean="0"/>
              <a:t>Time: </a:t>
            </a:r>
            <a:r>
              <a:rPr lang="en-US" sz="2000" dirty="0"/>
              <a:t>6</a:t>
            </a:r>
            <a:r>
              <a:rPr lang="en-US" sz="2000" dirty="0" smtClean="0"/>
              <a:t>0 minutes</a:t>
            </a:r>
            <a:endParaRPr lang="en-US" sz="2000" b="1" dirty="0" smtClean="0"/>
          </a:p>
          <a:p>
            <a:pPr marL="44450" indent="0">
              <a:lnSpc>
                <a:spcPct val="100000"/>
              </a:lnSpc>
              <a:buNone/>
            </a:pPr>
            <a:endParaRPr lang="en-US" sz="800" dirty="0"/>
          </a:p>
          <a:p>
            <a:pPr marL="44450" indent="0">
              <a:lnSpc>
                <a:spcPct val="100000"/>
              </a:lnSpc>
              <a:buNone/>
            </a:pPr>
            <a:r>
              <a:rPr lang="en-US" sz="2000" b="1" dirty="0" smtClean="0"/>
              <a:t>Purpose: </a:t>
            </a:r>
            <a:r>
              <a:rPr lang="en-US" sz="2000" dirty="0" smtClean="0"/>
              <a:t>Look back to your products from exercises #6-8, and draw a second version of your organizational structure. </a:t>
            </a:r>
          </a:p>
          <a:p>
            <a:pPr marL="44450" indent="0">
              <a:lnSpc>
                <a:spcPct val="100000"/>
              </a:lnSpc>
              <a:buNone/>
            </a:pPr>
            <a:r>
              <a:rPr lang="en-US" sz="2000" b="1" dirty="0" smtClean="0"/>
              <a:t>Scenario Planning: </a:t>
            </a:r>
            <a:r>
              <a:rPr lang="en-US" sz="2000" dirty="0" smtClean="0"/>
              <a:t>Based on your projections for staff cost in exercise #8, create 3 possible staffing scenarios (with associated org charts):</a:t>
            </a:r>
          </a:p>
          <a:p>
            <a:pPr marL="387350" indent="-342900">
              <a:lnSpc>
                <a:spcPct val="100000"/>
              </a:lnSpc>
            </a:pPr>
            <a:r>
              <a:rPr lang="en-US" sz="2000" b="1" dirty="0" smtClean="0"/>
              <a:t>Scenario A</a:t>
            </a:r>
            <a:r>
              <a:rPr lang="en-US" sz="2000" dirty="0" smtClean="0"/>
              <a:t>: You have raised enough money to fund your optimal staffing structure</a:t>
            </a:r>
          </a:p>
          <a:p>
            <a:pPr marL="387350" indent="-342900">
              <a:lnSpc>
                <a:spcPct val="100000"/>
              </a:lnSpc>
            </a:pPr>
            <a:r>
              <a:rPr lang="en-US" sz="2000" b="1" dirty="0" smtClean="0"/>
              <a:t>Scenario B: </a:t>
            </a:r>
            <a:r>
              <a:rPr lang="en-US" sz="2000" dirty="0" smtClean="0"/>
              <a:t>You raise 20% less than you need to fund your optimal staffing structure</a:t>
            </a:r>
          </a:p>
          <a:p>
            <a:pPr marL="387350" indent="-342900">
              <a:lnSpc>
                <a:spcPct val="100000"/>
              </a:lnSpc>
            </a:pPr>
            <a:r>
              <a:rPr lang="en-US" sz="2000" b="1" dirty="0" smtClean="0"/>
              <a:t>Scenario C: </a:t>
            </a:r>
            <a:r>
              <a:rPr lang="en-US" sz="2000" dirty="0" smtClean="0"/>
              <a:t>You raise 35% less than you need to fund your optimal staffing structure</a:t>
            </a:r>
          </a:p>
          <a:p>
            <a:pPr marL="44450" indent="0">
              <a:lnSpc>
                <a:spcPct val="100000"/>
              </a:lnSpc>
              <a:buNone/>
            </a:pPr>
            <a:r>
              <a:rPr lang="en-US" sz="2000" b="1" dirty="0" smtClean="0"/>
              <a:t>Please share your scenarios with Your Teach For All support staff member</a:t>
            </a:r>
            <a:endParaRPr lang="en-US" sz="2000" b="1" dirty="0"/>
          </a:p>
          <a:p>
            <a:pPr marL="387350" indent="-342900">
              <a:lnSpc>
                <a:spcPct val="100000"/>
              </a:lnSpc>
            </a:pPr>
            <a:endParaRPr lang="en-US" sz="2000" b="1" dirty="0" smtClean="0"/>
          </a:p>
          <a:p>
            <a:pPr marL="387350" indent="-342900">
              <a:lnSpc>
                <a:spcPct val="100000"/>
              </a:lnSpc>
            </a:pPr>
            <a:endParaRPr lang="en-US" sz="2000" b="1" dirty="0"/>
          </a:p>
          <a:p>
            <a:pPr marL="387350" indent="-342900">
              <a:lnSpc>
                <a:spcPct val="100000"/>
              </a:lnSpc>
            </a:pPr>
            <a:endParaRPr lang="en-US" sz="2000" b="1" dirty="0" smtClean="0"/>
          </a:p>
          <a:p>
            <a:pPr marL="44450" indent="0">
              <a:lnSpc>
                <a:spcPct val="100000"/>
              </a:lnSpc>
              <a:buNone/>
            </a:pPr>
            <a:endParaRPr lang="en-US" sz="2000" b="1" dirty="0" smtClean="0"/>
          </a:p>
          <a:p>
            <a:pPr marL="387350" indent="-342900">
              <a:lnSpc>
                <a:spcPct val="100000"/>
              </a:lnSpc>
            </a:pPr>
            <a:endParaRPr lang="en-US" sz="2000" b="1" dirty="0" smtClean="0"/>
          </a:p>
          <a:p>
            <a:pPr marL="44450" indent="0">
              <a:lnSpc>
                <a:spcPct val="100000"/>
              </a:lnSpc>
              <a:buNone/>
            </a:pPr>
            <a:endParaRPr lang="en-US" sz="2000" b="1" dirty="0"/>
          </a:p>
          <a:p>
            <a:pPr marL="44450" indent="0">
              <a:buNone/>
            </a:pP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584633">
            <a:off x="6894420" y="798420"/>
            <a:ext cx="1201073" cy="1201073"/>
          </a:xfrm>
          <a:prstGeom prst="rect">
            <a:avLst/>
          </a:prstGeom>
        </p:spPr>
      </p:pic>
    </p:spTree>
    <p:extLst>
      <p:ext uri="{BB962C8B-B14F-4D97-AF65-F5344CB8AC3E}">
        <p14:creationId xmlns:p14="http://schemas.microsoft.com/office/powerpoint/2010/main" val="28276207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263" y="228600"/>
            <a:ext cx="8497887" cy="981075"/>
          </a:xfrm>
        </p:spPr>
        <p:txBody>
          <a:bodyPr/>
          <a:lstStyle/>
          <a:p>
            <a:r>
              <a:rPr lang="en-US" i="1" dirty="0" smtClean="0"/>
              <a:t>Coming in Staffing Your Organization, Part II:</a:t>
            </a:r>
            <a:br>
              <a:rPr lang="en-US" i="1" dirty="0" smtClean="0"/>
            </a:br>
            <a:r>
              <a:rPr lang="en-US" dirty="0" smtClean="0"/>
              <a:t>The organizational design process involves thinking “beyond the boxes” of an org chart</a:t>
            </a:r>
            <a:endParaRPr lang="en-US" dirty="0"/>
          </a:p>
        </p:txBody>
      </p:sp>
      <p:sp>
        <p:nvSpPr>
          <p:cNvPr id="72" name="矩形 61"/>
          <p:cNvSpPr/>
          <p:nvPr/>
        </p:nvSpPr>
        <p:spPr>
          <a:xfrm>
            <a:off x="1943155" y="2014570"/>
            <a:ext cx="969164" cy="792000"/>
          </a:xfrm>
          <a:prstGeom prst="rect">
            <a:avLst/>
          </a:prstGeom>
          <a:solidFill>
            <a:srgbClr val="BCDEC2"/>
          </a:solidFill>
          <a:ln w="28575" cap="flat" cmpd="sng" algn="ctr">
            <a:solidFill>
              <a:srgbClr val="8EC6A1"/>
            </a:solidFill>
            <a:prstDash val="solid"/>
          </a:ln>
          <a:effectLst/>
        </p:spPr>
        <p:txBody>
          <a:bodyPr spcFirstLastPara="0" vert="horz" wrap="square" lIns="6350" tIns="6350" rIns="6350" bIns="6350"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endParaRPr kumimoji="0" lang="en-US" altLang="zh-CN" sz="1600" b="0" i="1" u="none" strike="noStrike" kern="0" cap="none" spc="0" normalizeH="0" baseline="0" noProof="0" dirty="0" smtClean="0">
              <a:ln>
                <a:noFill/>
              </a:ln>
              <a:solidFill>
                <a:srgbClr val="000000"/>
              </a:solidFill>
              <a:effectLst/>
              <a:uLnTx/>
              <a:uFillTx/>
              <a:latin typeface="Arial"/>
              <a:ea typeface="微软雅黑" pitchFamily="34" charset="-122"/>
            </a:endParaRPr>
          </a:p>
        </p:txBody>
      </p:sp>
      <p:sp>
        <p:nvSpPr>
          <p:cNvPr id="73" name="Oval 51"/>
          <p:cNvSpPr>
            <a:spLocks noChangeArrowheads="1"/>
          </p:cNvSpPr>
          <p:nvPr/>
        </p:nvSpPr>
        <p:spPr bwMode="auto">
          <a:xfrm>
            <a:off x="2027563" y="2154189"/>
            <a:ext cx="812800" cy="512762"/>
          </a:xfrm>
          <a:prstGeom prst="ellipse">
            <a:avLst/>
          </a:prstGeom>
          <a:solidFill>
            <a:srgbClr val="FFFFFF"/>
          </a:solidFill>
          <a:ln w="9525" algn="ctr">
            <a:noFill/>
            <a:round/>
            <a:headEnd type="none" w="lg" len="lg"/>
            <a:tailEnd type="none" w="lg" len="lg"/>
          </a:ln>
          <a:effectLst>
            <a:prstShdw prst="shdw17" dist="17961" dir="13500000">
              <a:srgbClr val="4D4D4D"/>
            </a:prstShdw>
          </a:effectLst>
        </p:spPr>
        <p:txBody>
          <a:bodyPr wrap="none" tIns="91440" bIns="9144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grpSp>
        <p:nvGrpSpPr>
          <p:cNvPr id="74" name="Group 52"/>
          <p:cNvGrpSpPr>
            <a:grpSpLocks/>
          </p:cNvGrpSpPr>
          <p:nvPr/>
        </p:nvGrpSpPr>
        <p:grpSpPr bwMode="auto">
          <a:xfrm>
            <a:off x="2219651" y="2274045"/>
            <a:ext cx="428625" cy="273050"/>
            <a:chOff x="2794" y="1511"/>
            <a:chExt cx="487" cy="308"/>
          </a:xfrm>
        </p:grpSpPr>
        <p:sp>
          <p:nvSpPr>
            <p:cNvPr id="75" name="Rectangle 53"/>
            <p:cNvSpPr>
              <a:spLocks noChangeArrowheads="1"/>
            </p:cNvSpPr>
            <p:nvPr>
              <p:custDataLst>
                <p:tags r:id="rId33"/>
              </p:custDataLst>
            </p:nvPr>
          </p:nvSpPr>
          <p:spPr bwMode="gray">
            <a:xfrm>
              <a:off x="2969" y="1511"/>
              <a:ext cx="137" cy="65"/>
            </a:xfrm>
            <a:prstGeom prst="rect">
              <a:avLst/>
            </a:prstGeom>
            <a:solidFill>
              <a:srgbClr val="808080"/>
            </a:solidFill>
            <a:ln w="9525" algn="ctr">
              <a:solidFill>
                <a:srgbClr val="808080"/>
              </a:solidFill>
              <a:miter lim="800000"/>
              <a:headEnd/>
              <a:tailEnd/>
            </a:ln>
          </p:spPr>
          <p:txBody>
            <a:bodyPr lIns="0" tIns="0" rIns="0" bIns="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srgbClr val="FFFFFF"/>
                </a:solidFill>
                <a:effectLst/>
                <a:uLnTx/>
                <a:uFillTx/>
              </a:endParaRPr>
            </a:p>
          </p:txBody>
        </p:sp>
        <p:sp>
          <p:nvSpPr>
            <p:cNvPr id="76" name="Rectangle 54"/>
            <p:cNvSpPr>
              <a:spLocks noChangeArrowheads="1"/>
            </p:cNvSpPr>
            <p:nvPr>
              <p:custDataLst>
                <p:tags r:id="rId34"/>
              </p:custDataLst>
            </p:nvPr>
          </p:nvSpPr>
          <p:spPr bwMode="gray">
            <a:xfrm>
              <a:off x="2794" y="1665"/>
              <a:ext cx="138" cy="65"/>
            </a:xfrm>
            <a:prstGeom prst="rect">
              <a:avLst/>
            </a:prstGeom>
            <a:solidFill>
              <a:srgbClr val="B2B2B2"/>
            </a:solidFill>
            <a:ln w="9525" algn="ctr">
              <a:solidFill>
                <a:srgbClr val="808080"/>
              </a:solidFill>
              <a:miter lim="800000"/>
              <a:headEnd/>
              <a:tailEnd/>
            </a:ln>
          </p:spPr>
          <p:txBody>
            <a:bodyPr lIns="0" tIns="0" rIns="0" bIns="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srgbClr val="FFFFFF"/>
                </a:solidFill>
                <a:effectLst/>
                <a:uLnTx/>
                <a:uFillTx/>
              </a:endParaRPr>
            </a:p>
          </p:txBody>
        </p:sp>
        <p:sp>
          <p:nvSpPr>
            <p:cNvPr id="77" name="Rectangle 55"/>
            <p:cNvSpPr>
              <a:spLocks noChangeArrowheads="1"/>
            </p:cNvSpPr>
            <p:nvPr>
              <p:custDataLst>
                <p:tags r:id="rId35"/>
              </p:custDataLst>
            </p:nvPr>
          </p:nvSpPr>
          <p:spPr bwMode="gray">
            <a:xfrm>
              <a:off x="2968" y="1665"/>
              <a:ext cx="138" cy="65"/>
            </a:xfrm>
            <a:prstGeom prst="rect">
              <a:avLst/>
            </a:prstGeom>
            <a:solidFill>
              <a:srgbClr val="B2B2B2"/>
            </a:solidFill>
            <a:ln w="9525" algn="ctr">
              <a:solidFill>
                <a:srgbClr val="808080"/>
              </a:solidFill>
              <a:miter lim="800000"/>
              <a:headEnd/>
              <a:tailEnd/>
            </a:ln>
          </p:spPr>
          <p:txBody>
            <a:bodyPr lIns="0" tIns="0" rIns="0" bIns="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srgbClr val="FFFFFF"/>
                </a:solidFill>
                <a:effectLst/>
                <a:uLnTx/>
                <a:uFillTx/>
              </a:endParaRPr>
            </a:p>
          </p:txBody>
        </p:sp>
        <p:sp>
          <p:nvSpPr>
            <p:cNvPr id="78" name="Rectangle 56"/>
            <p:cNvSpPr>
              <a:spLocks noChangeArrowheads="1"/>
            </p:cNvSpPr>
            <p:nvPr>
              <p:custDataLst>
                <p:tags r:id="rId36"/>
              </p:custDataLst>
            </p:nvPr>
          </p:nvSpPr>
          <p:spPr bwMode="gray">
            <a:xfrm>
              <a:off x="3143" y="1665"/>
              <a:ext cx="138" cy="65"/>
            </a:xfrm>
            <a:prstGeom prst="rect">
              <a:avLst/>
            </a:prstGeom>
            <a:solidFill>
              <a:srgbClr val="B2B2B2"/>
            </a:solidFill>
            <a:ln w="9525" algn="ctr">
              <a:solidFill>
                <a:srgbClr val="808080"/>
              </a:solidFill>
              <a:miter lim="800000"/>
              <a:headEnd/>
              <a:tailEnd/>
            </a:ln>
          </p:spPr>
          <p:txBody>
            <a:bodyPr lIns="0" tIns="0" rIns="0" bIns="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srgbClr val="FFFFFF"/>
                </a:solidFill>
                <a:effectLst/>
                <a:uLnTx/>
                <a:uFillTx/>
              </a:endParaRPr>
            </a:p>
          </p:txBody>
        </p:sp>
        <p:cxnSp>
          <p:nvCxnSpPr>
            <p:cNvPr id="79" name="AutoShape 57"/>
            <p:cNvCxnSpPr>
              <a:cxnSpLocks noChangeShapeType="1"/>
              <a:stCxn id="75" idx="2"/>
              <a:endCxn id="76" idx="0"/>
            </p:cNvCxnSpPr>
            <p:nvPr>
              <p:custDataLst>
                <p:tags r:id="rId37"/>
              </p:custDataLst>
            </p:nvPr>
          </p:nvCxnSpPr>
          <p:spPr bwMode="auto">
            <a:xfrm rot="5400000">
              <a:off x="2906" y="1533"/>
              <a:ext cx="89" cy="175"/>
            </a:xfrm>
            <a:prstGeom prst="bentConnector3">
              <a:avLst>
                <a:gd name="adj1" fmla="val 49440"/>
              </a:avLst>
            </a:prstGeom>
            <a:noFill/>
            <a:ln w="9525">
              <a:solidFill>
                <a:srgbClr val="808080"/>
              </a:solidFill>
              <a:miter lim="800000"/>
              <a:headEnd type="none" w="lg" len="lg"/>
              <a:tailEnd type="none" w="lg" len="lg"/>
            </a:ln>
          </p:spPr>
        </p:cxnSp>
        <p:cxnSp>
          <p:nvCxnSpPr>
            <p:cNvPr id="80" name="AutoShape 58"/>
            <p:cNvCxnSpPr>
              <a:cxnSpLocks noChangeShapeType="1"/>
              <a:stCxn id="75" idx="2"/>
              <a:endCxn id="77" idx="0"/>
            </p:cNvCxnSpPr>
            <p:nvPr>
              <p:custDataLst>
                <p:tags r:id="rId38"/>
              </p:custDataLst>
            </p:nvPr>
          </p:nvCxnSpPr>
          <p:spPr bwMode="auto">
            <a:xfrm rot="5400000">
              <a:off x="2993" y="1620"/>
              <a:ext cx="89" cy="1"/>
            </a:xfrm>
            <a:prstGeom prst="bentConnector3">
              <a:avLst>
                <a:gd name="adj1" fmla="val 49440"/>
              </a:avLst>
            </a:prstGeom>
            <a:noFill/>
            <a:ln w="9525">
              <a:solidFill>
                <a:srgbClr val="808080"/>
              </a:solidFill>
              <a:miter lim="800000"/>
              <a:headEnd type="none" w="lg" len="lg"/>
              <a:tailEnd type="none" w="lg" len="lg"/>
            </a:ln>
          </p:spPr>
        </p:cxnSp>
        <p:cxnSp>
          <p:nvCxnSpPr>
            <p:cNvPr id="81" name="AutoShape 59"/>
            <p:cNvCxnSpPr>
              <a:cxnSpLocks noChangeShapeType="1"/>
              <a:stCxn id="75" idx="2"/>
              <a:endCxn id="78" idx="0"/>
            </p:cNvCxnSpPr>
            <p:nvPr>
              <p:custDataLst>
                <p:tags r:id="rId39"/>
              </p:custDataLst>
            </p:nvPr>
          </p:nvCxnSpPr>
          <p:spPr bwMode="auto">
            <a:xfrm rot="16200000" flipH="1">
              <a:off x="3080" y="1534"/>
              <a:ext cx="89" cy="174"/>
            </a:xfrm>
            <a:prstGeom prst="bentConnector3">
              <a:avLst>
                <a:gd name="adj1" fmla="val 49440"/>
              </a:avLst>
            </a:prstGeom>
            <a:noFill/>
            <a:ln w="9525">
              <a:solidFill>
                <a:srgbClr val="808080"/>
              </a:solidFill>
              <a:miter lim="800000"/>
              <a:headEnd type="none" w="lg" len="lg"/>
              <a:tailEnd type="none" w="lg" len="lg"/>
            </a:ln>
          </p:spPr>
        </p:cxnSp>
        <p:sp>
          <p:nvSpPr>
            <p:cNvPr id="82" name="Rectangle 60"/>
            <p:cNvSpPr>
              <a:spLocks noChangeArrowheads="1"/>
            </p:cNvSpPr>
            <p:nvPr>
              <p:custDataLst>
                <p:tags r:id="rId40"/>
              </p:custDataLst>
            </p:nvPr>
          </p:nvSpPr>
          <p:spPr bwMode="gray">
            <a:xfrm>
              <a:off x="2794" y="1754"/>
              <a:ext cx="138" cy="65"/>
            </a:xfrm>
            <a:prstGeom prst="rect">
              <a:avLst/>
            </a:prstGeom>
            <a:solidFill>
              <a:srgbClr val="E2E2E2"/>
            </a:solidFill>
            <a:ln w="9525" algn="ctr">
              <a:solidFill>
                <a:srgbClr val="808080"/>
              </a:solidFill>
              <a:miter lim="800000"/>
              <a:headEnd/>
              <a:tailEnd/>
            </a:ln>
          </p:spPr>
          <p:txBody>
            <a:bodyPr lIns="0" tIns="0" rIns="0" bIns="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srgbClr val="FFFFFF"/>
                </a:solidFill>
                <a:effectLst/>
                <a:uLnTx/>
                <a:uFillTx/>
              </a:endParaRPr>
            </a:p>
          </p:txBody>
        </p:sp>
        <p:sp>
          <p:nvSpPr>
            <p:cNvPr id="83" name="Rectangle 61"/>
            <p:cNvSpPr>
              <a:spLocks noChangeArrowheads="1"/>
            </p:cNvSpPr>
            <p:nvPr>
              <p:custDataLst>
                <p:tags r:id="rId41"/>
              </p:custDataLst>
            </p:nvPr>
          </p:nvSpPr>
          <p:spPr bwMode="gray">
            <a:xfrm>
              <a:off x="2968" y="1754"/>
              <a:ext cx="138" cy="65"/>
            </a:xfrm>
            <a:prstGeom prst="rect">
              <a:avLst/>
            </a:prstGeom>
            <a:solidFill>
              <a:srgbClr val="E2E2E2"/>
            </a:solidFill>
            <a:ln w="9525" algn="ctr">
              <a:solidFill>
                <a:srgbClr val="808080"/>
              </a:solidFill>
              <a:miter lim="800000"/>
              <a:headEnd/>
              <a:tailEnd/>
            </a:ln>
          </p:spPr>
          <p:txBody>
            <a:bodyPr lIns="0" tIns="0" rIns="0" bIns="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srgbClr val="FFFFFF"/>
                </a:solidFill>
                <a:effectLst/>
                <a:uLnTx/>
                <a:uFillTx/>
              </a:endParaRPr>
            </a:p>
          </p:txBody>
        </p:sp>
        <p:sp>
          <p:nvSpPr>
            <p:cNvPr id="84" name="Rectangle 62"/>
            <p:cNvSpPr>
              <a:spLocks noChangeArrowheads="1"/>
            </p:cNvSpPr>
            <p:nvPr>
              <p:custDataLst>
                <p:tags r:id="rId42"/>
              </p:custDataLst>
            </p:nvPr>
          </p:nvSpPr>
          <p:spPr bwMode="gray">
            <a:xfrm>
              <a:off x="3143" y="1754"/>
              <a:ext cx="138" cy="65"/>
            </a:xfrm>
            <a:prstGeom prst="rect">
              <a:avLst/>
            </a:prstGeom>
            <a:solidFill>
              <a:srgbClr val="E2E2E2"/>
            </a:solidFill>
            <a:ln w="9525" algn="ctr">
              <a:solidFill>
                <a:srgbClr val="808080"/>
              </a:solidFill>
              <a:miter lim="800000"/>
              <a:headEnd/>
              <a:tailEnd/>
            </a:ln>
          </p:spPr>
          <p:txBody>
            <a:bodyPr lIns="0" tIns="0" rIns="0" bIns="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srgbClr val="FFFFFF"/>
                </a:solidFill>
                <a:effectLst/>
                <a:uLnTx/>
                <a:uFillTx/>
              </a:endParaRPr>
            </a:p>
          </p:txBody>
        </p:sp>
      </p:grpSp>
      <p:sp>
        <p:nvSpPr>
          <p:cNvPr id="85" name="矩形 61"/>
          <p:cNvSpPr/>
          <p:nvPr/>
        </p:nvSpPr>
        <p:spPr>
          <a:xfrm>
            <a:off x="2926387" y="2014570"/>
            <a:ext cx="1691412" cy="792000"/>
          </a:xfrm>
          <a:prstGeom prst="rect">
            <a:avLst/>
          </a:prstGeom>
          <a:solidFill>
            <a:srgbClr val="177B57"/>
          </a:solidFill>
          <a:ln w="28575" cap="flat" cmpd="sng" algn="ctr">
            <a:solidFill>
              <a:srgbClr val="8EC6A1"/>
            </a:solidFill>
            <a:prstDash val="solid"/>
          </a:ln>
          <a:effectLst/>
        </p:spPr>
        <p:txBody>
          <a:bodyPr spcFirstLastPara="0" vert="horz" wrap="square" lIns="6350" tIns="6350" rIns="6350" bIns="6350"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kumimoji="0" lang="en-US" altLang="zh-CN" sz="1600" b="1" i="0" u="none" strike="noStrike" kern="0" cap="none" spc="0" normalizeH="0" baseline="0" noProof="0" dirty="0" smtClean="0">
                <a:ln>
                  <a:noFill/>
                </a:ln>
                <a:solidFill>
                  <a:srgbClr val="FFFFFF"/>
                </a:solidFill>
                <a:effectLst/>
                <a:uLnTx/>
                <a:uFillTx/>
                <a:latin typeface="Arial"/>
                <a:ea typeface="微软雅黑" pitchFamily="34" charset="-122"/>
              </a:rPr>
              <a:t>Organizational Structure</a:t>
            </a:r>
            <a:endParaRPr kumimoji="0" lang="en-US" altLang="zh-CN" sz="1600" b="0" i="1" u="none" strike="noStrike" kern="0" cap="none" spc="0" normalizeH="0" baseline="0" noProof="0" dirty="0" smtClean="0">
              <a:ln>
                <a:noFill/>
              </a:ln>
              <a:solidFill>
                <a:srgbClr val="FFFFFF"/>
              </a:solidFill>
              <a:effectLst/>
              <a:uLnTx/>
              <a:uFillTx/>
              <a:latin typeface="Arial"/>
              <a:ea typeface="微软雅黑" pitchFamily="34" charset="-122"/>
            </a:endParaRPr>
          </a:p>
        </p:txBody>
      </p:sp>
      <p:sp>
        <p:nvSpPr>
          <p:cNvPr id="86" name="矩形 61"/>
          <p:cNvSpPr/>
          <p:nvPr/>
        </p:nvSpPr>
        <p:spPr>
          <a:xfrm>
            <a:off x="1943031" y="5303999"/>
            <a:ext cx="969164" cy="792000"/>
          </a:xfrm>
          <a:prstGeom prst="rect">
            <a:avLst/>
          </a:prstGeom>
          <a:solidFill>
            <a:srgbClr val="BCDEC2"/>
          </a:solidFill>
          <a:ln w="28575" cap="flat" cmpd="sng" algn="ctr">
            <a:solidFill>
              <a:srgbClr val="8EC6A1"/>
            </a:solidFill>
            <a:prstDash val="solid"/>
          </a:ln>
          <a:effectLst/>
        </p:spPr>
        <p:txBody>
          <a:bodyPr spcFirstLastPara="0" vert="horz" wrap="square" lIns="6350" tIns="6350" rIns="6350" bIns="6350"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endParaRPr kumimoji="0" lang="en-US" altLang="zh-CN" sz="1600" b="0" i="1" u="none" strike="noStrike" kern="0" cap="none" spc="0" normalizeH="0" baseline="0" noProof="0" dirty="0" smtClean="0">
              <a:ln>
                <a:noFill/>
              </a:ln>
              <a:solidFill>
                <a:srgbClr val="000000"/>
              </a:solidFill>
              <a:effectLst/>
              <a:uLnTx/>
              <a:uFillTx/>
              <a:latin typeface="Arial"/>
              <a:ea typeface="微软雅黑" pitchFamily="34" charset="-122"/>
            </a:endParaRPr>
          </a:p>
        </p:txBody>
      </p:sp>
      <p:sp>
        <p:nvSpPr>
          <p:cNvPr id="87" name="Oval 51"/>
          <p:cNvSpPr>
            <a:spLocks noChangeArrowheads="1"/>
          </p:cNvSpPr>
          <p:nvPr/>
        </p:nvSpPr>
        <p:spPr bwMode="auto">
          <a:xfrm>
            <a:off x="2027439" y="5443618"/>
            <a:ext cx="812800" cy="512762"/>
          </a:xfrm>
          <a:prstGeom prst="ellipse">
            <a:avLst/>
          </a:prstGeom>
          <a:solidFill>
            <a:srgbClr val="FFFFFF"/>
          </a:solidFill>
          <a:ln w="9525" algn="ctr">
            <a:noFill/>
            <a:round/>
            <a:headEnd type="none" w="lg" len="lg"/>
            <a:tailEnd type="none" w="lg" len="lg"/>
          </a:ln>
          <a:effectLst>
            <a:prstShdw prst="shdw17" dist="17961" dir="13500000">
              <a:srgbClr val="4D4D4D"/>
            </a:prstShdw>
          </a:effectLst>
        </p:spPr>
        <p:txBody>
          <a:bodyPr wrap="none" tIns="91440" bIns="9144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pic>
        <p:nvPicPr>
          <p:cNvPr id="88" name="Picture 2"/>
          <p:cNvPicPr>
            <a:picLocks noChangeAspect="1" noChangeArrowheads="1"/>
          </p:cNvPicPr>
          <p:nvPr/>
        </p:nvPicPr>
        <p:blipFill>
          <a:blip r:embed="rId45" cstate="print"/>
          <a:srcRect/>
          <a:stretch>
            <a:fillRect/>
          </a:stretch>
        </p:blipFill>
        <p:spPr bwMode="auto">
          <a:xfrm>
            <a:off x="2207971" y="5498509"/>
            <a:ext cx="445477" cy="402981"/>
          </a:xfrm>
          <a:prstGeom prst="rect">
            <a:avLst/>
          </a:prstGeom>
          <a:noFill/>
          <a:ln w="9525">
            <a:noFill/>
            <a:miter lim="800000"/>
            <a:headEnd/>
            <a:tailEnd/>
          </a:ln>
        </p:spPr>
      </p:pic>
      <p:sp>
        <p:nvSpPr>
          <p:cNvPr id="89" name="矩形 61"/>
          <p:cNvSpPr/>
          <p:nvPr/>
        </p:nvSpPr>
        <p:spPr>
          <a:xfrm>
            <a:off x="2926263" y="5303999"/>
            <a:ext cx="1691412" cy="792000"/>
          </a:xfrm>
          <a:prstGeom prst="rect">
            <a:avLst/>
          </a:prstGeom>
          <a:solidFill>
            <a:srgbClr val="177B57"/>
          </a:solidFill>
          <a:ln w="28575" cap="flat" cmpd="sng" algn="ctr">
            <a:solidFill>
              <a:srgbClr val="8EC6A1"/>
            </a:solidFill>
            <a:prstDash val="solid"/>
          </a:ln>
          <a:effectLst/>
        </p:spPr>
        <p:txBody>
          <a:bodyPr spcFirstLastPara="0" vert="horz" wrap="square" lIns="6350" tIns="6350" rIns="6350" bIns="6350"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kumimoji="0" lang="en-US" altLang="zh-CN" sz="1600" b="1" i="0" u="none" strike="noStrike" kern="0" cap="none" spc="0" normalizeH="0" baseline="0" noProof="0" dirty="0" smtClean="0">
                <a:ln>
                  <a:noFill/>
                </a:ln>
                <a:solidFill>
                  <a:srgbClr val="FFFFFF"/>
                </a:solidFill>
                <a:effectLst/>
                <a:uLnTx/>
                <a:uFillTx/>
                <a:latin typeface="Arial"/>
                <a:ea typeface="微软雅黑" pitchFamily="34" charset="-122"/>
              </a:rPr>
              <a:t>Transition Plan</a:t>
            </a:r>
          </a:p>
        </p:txBody>
      </p:sp>
      <p:sp>
        <p:nvSpPr>
          <p:cNvPr id="90" name="矩形 61"/>
          <p:cNvSpPr/>
          <p:nvPr/>
        </p:nvSpPr>
        <p:spPr>
          <a:xfrm>
            <a:off x="1943155" y="3111046"/>
            <a:ext cx="969164" cy="792000"/>
          </a:xfrm>
          <a:prstGeom prst="rect">
            <a:avLst/>
          </a:prstGeom>
          <a:solidFill>
            <a:srgbClr val="BCDEC2"/>
          </a:solidFill>
          <a:ln w="28575" cap="flat" cmpd="sng" algn="ctr">
            <a:solidFill>
              <a:srgbClr val="8EC6A1"/>
            </a:solidFill>
            <a:prstDash val="solid"/>
          </a:ln>
          <a:effectLst/>
        </p:spPr>
        <p:txBody>
          <a:bodyPr spcFirstLastPara="0" vert="horz" wrap="square" lIns="6350" tIns="6350" rIns="6350" bIns="6350"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endParaRPr kumimoji="0" lang="en-US" altLang="zh-CN" sz="1600" b="0" i="1" u="none" strike="noStrike" kern="0" cap="none" spc="0" normalizeH="0" baseline="0" noProof="0" dirty="0" smtClean="0">
              <a:ln>
                <a:noFill/>
              </a:ln>
              <a:solidFill>
                <a:srgbClr val="000000"/>
              </a:solidFill>
              <a:effectLst/>
              <a:uLnTx/>
              <a:uFillTx/>
              <a:latin typeface="Arial"/>
              <a:ea typeface="微软雅黑" pitchFamily="34" charset="-122"/>
            </a:endParaRPr>
          </a:p>
        </p:txBody>
      </p:sp>
      <p:grpSp>
        <p:nvGrpSpPr>
          <p:cNvPr id="91" name="Group 28"/>
          <p:cNvGrpSpPr>
            <a:grpSpLocks/>
          </p:cNvGrpSpPr>
          <p:nvPr/>
        </p:nvGrpSpPr>
        <p:grpSpPr bwMode="auto">
          <a:xfrm>
            <a:off x="1992638" y="3205421"/>
            <a:ext cx="882650" cy="603250"/>
            <a:chOff x="3355" y="2573"/>
            <a:chExt cx="556" cy="380"/>
          </a:xfrm>
        </p:grpSpPr>
        <p:sp>
          <p:nvSpPr>
            <p:cNvPr id="92" name="Oval 29"/>
            <p:cNvSpPr>
              <a:spLocks noChangeArrowheads="1"/>
            </p:cNvSpPr>
            <p:nvPr>
              <p:custDataLst>
                <p:tags r:id="rId19"/>
              </p:custDataLst>
            </p:nvPr>
          </p:nvSpPr>
          <p:spPr bwMode="auto">
            <a:xfrm>
              <a:off x="3355" y="2573"/>
              <a:ext cx="556" cy="380"/>
            </a:xfrm>
            <a:prstGeom prst="ellipse">
              <a:avLst/>
            </a:prstGeom>
            <a:solidFill>
              <a:srgbClr val="FFFFFF"/>
            </a:solidFill>
            <a:ln w="9525" algn="ctr">
              <a:noFill/>
              <a:round/>
              <a:headEnd type="none" w="lg" len="lg"/>
              <a:tailEnd type="none" w="lg" len="lg"/>
            </a:ln>
            <a:effectLst>
              <a:prstShdw prst="shdw17" dist="17961" dir="13500000">
                <a:srgbClr val="3D6E81"/>
              </a:prstShdw>
            </a:effectLst>
          </p:spPr>
          <p:txBody>
            <a:bodyPr wrap="none" tIns="91440" bIns="9144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grpSp>
          <p:nvGrpSpPr>
            <p:cNvPr id="93" name="Group 30"/>
            <p:cNvGrpSpPr>
              <a:grpSpLocks/>
            </p:cNvGrpSpPr>
            <p:nvPr>
              <p:custDataLst>
                <p:tags r:id="rId20"/>
              </p:custDataLst>
            </p:nvPr>
          </p:nvGrpSpPr>
          <p:grpSpPr bwMode="auto">
            <a:xfrm>
              <a:off x="3451" y="2623"/>
              <a:ext cx="364" cy="232"/>
              <a:chOff x="2794" y="1511"/>
              <a:chExt cx="487" cy="308"/>
            </a:xfrm>
          </p:grpSpPr>
          <p:sp>
            <p:nvSpPr>
              <p:cNvPr id="100" name="Rectangle 31"/>
              <p:cNvSpPr>
                <a:spLocks noChangeArrowheads="1"/>
              </p:cNvSpPr>
              <p:nvPr>
                <p:custDataLst>
                  <p:tags r:id="rId23"/>
                </p:custDataLst>
              </p:nvPr>
            </p:nvSpPr>
            <p:spPr bwMode="gray">
              <a:xfrm>
                <a:off x="2969" y="1511"/>
                <a:ext cx="137" cy="65"/>
              </a:xfrm>
              <a:prstGeom prst="rect">
                <a:avLst/>
              </a:prstGeom>
              <a:solidFill>
                <a:srgbClr val="808080"/>
              </a:solidFill>
              <a:ln w="9525" algn="ctr">
                <a:solidFill>
                  <a:srgbClr val="808080"/>
                </a:solidFill>
                <a:miter lim="800000"/>
                <a:headEnd/>
                <a:tailEnd/>
              </a:ln>
            </p:spPr>
            <p:txBody>
              <a:bodyPr lIns="0" tIns="0" rIns="0" bIns="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srgbClr val="FFFFFF"/>
                  </a:solidFill>
                  <a:effectLst/>
                  <a:uLnTx/>
                  <a:uFillTx/>
                </a:endParaRPr>
              </a:p>
            </p:txBody>
          </p:sp>
          <p:sp>
            <p:nvSpPr>
              <p:cNvPr id="101" name="Rectangle 32"/>
              <p:cNvSpPr>
                <a:spLocks noChangeArrowheads="1"/>
              </p:cNvSpPr>
              <p:nvPr>
                <p:custDataLst>
                  <p:tags r:id="rId24"/>
                </p:custDataLst>
              </p:nvPr>
            </p:nvSpPr>
            <p:spPr bwMode="gray">
              <a:xfrm>
                <a:off x="2794" y="1665"/>
                <a:ext cx="138" cy="65"/>
              </a:xfrm>
              <a:prstGeom prst="rect">
                <a:avLst/>
              </a:prstGeom>
              <a:solidFill>
                <a:srgbClr val="B2B2B2"/>
              </a:solidFill>
              <a:ln w="9525" algn="ctr">
                <a:solidFill>
                  <a:srgbClr val="808080"/>
                </a:solidFill>
                <a:miter lim="800000"/>
                <a:headEnd/>
                <a:tailEnd/>
              </a:ln>
            </p:spPr>
            <p:txBody>
              <a:bodyPr lIns="0" tIns="0" rIns="0" bIns="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srgbClr val="FFFFFF"/>
                  </a:solidFill>
                  <a:effectLst/>
                  <a:uLnTx/>
                  <a:uFillTx/>
                </a:endParaRPr>
              </a:p>
            </p:txBody>
          </p:sp>
          <p:sp>
            <p:nvSpPr>
              <p:cNvPr id="102" name="Rectangle 33"/>
              <p:cNvSpPr>
                <a:spLocks noChangeArrowheads="1"/>
              </p:cNvSpPr>
              <p:nvPr>
                <p:custDataLst>
                  <p:tags r:id="rId25"/>
                </p:custDataLst>
              </p:nvPr>
            </p:nvSpPr>
            <p:spPr bwMode="gray">
              <a:xfrm>
                <a:off x="2968" y="1665"/>
                <a:ext cx="138" cy="65"/>
              </a:xfrm>
              <a:prstGeom prst="rect">
                <a:avLst/>
              </a:prstGeom>
              <a:solidFill>
                <a:srgbClr val="B2B2B2"/>
              </a:solidFill>
              <a:ln w="9525" algn="ctr">
                <a:solidFill>
                  <a:srgbClr val="808080"/>
                </a:solidFill>
                <a:miter lim="800000"/>
                <a:headEnd/>
                <a:tailEnd/>
              </a:ln>
            </p:spPr>
            <p:txBody>
              <a:bodyPr lIns="0" tIns="0" rIns="0" bIns="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srgbClr val="FFFFFF"/>
                  </a:solidFill>
                  <a:effectLst/>
                  <a:uLnTx/>
                  <a:uFillTx/>
                </a:endParaRPr>
              </a:p>
            </p:txBody>
          </p:sp>
          <p:sp>
            <p:nvSpPr>
              <p:cNvPr id="103" name="Rectangle 34"/>
              <p:cNvSpPr>
                <a:spLocks noChangeArrowheads="1"/>
              </p:cNvSpPr>
              <p:nvPr>
                <p:custDataLst>
                  <p:tags r:id="rId26"/>
                </p:custDataLst>
              </p:nvPr>
            </p:nvSpPr>
            <p:spPr bwMode="gray">
              <a:xfrm>
                <a:off x="3143" y="1665"/>
                <a:ext cx="138" cy="65"/>
              </a:xfrm>
              <a:prstGeom prst="rect">
                <a:avLst/>
              </a:prstGeom>
              <a:solidFill>
                <a:srgbClr val="B2B2B2"/>
              </a:solidFill>
              <a:ln w="9525" algn="ctr">
                <a:solidFill>
                  <a:srgbClr val="808080"/>
                </a:solidFill>
                <a:miter lim="800000"/>
                <a:headEnd/>
                <a:tailEnd/>
              </a:ln>
            </p:spPr>
            <p:txBody>
              <a:bodyPr lIns="0" tIns="0" rIns="0" bIns="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srgbClr val="FFFFFF"/>
                  </a:solidFill>
                  <a:effectLst/>
                  <a:uLnTx/>
                  <a:uFillTx/>
                </a:endParaRPr>
              </a:p>
            </p:txBody>
          </p:sp>
          <p:cxnSp>
            <p:nvCxnSpPr>
              <p:cNvPr id="104" name="AutoShape 35"/>
              <p:cNvCxnSpPr>
                <a:cxnSpLocks noChangeShapeType="1"/>
                <a:stCxn id="100" idx="2"/>
                <a:endCxn id="101" idx="0"/>
              </p:cNvCxnSpPr>
              <p:nvPr>
                <p:custDataLst>
                  <p:tags r:id="rId27"/>
                </p:custDataLst>
              </p:nvPr>
            </p:nvCxnSpPr>
            <p:spPr bwMode="auto">
              <a:xfrm rot="5400000">
                <a:off x="2906" y="1533"/>
                <a:ext cx="89" cy="175"/>
              </a:xfrm>
              <a:prstGeom prst="bentConnector3">
                <a:avLst>
                  <a:gd name="adj1" fmla="val 49440"/>
                </a:avLst>
              </a:prstGeom>
              <a:noFill/>
              <a:ln w="9525">
                <a:solidFill>
                  <a:srgbClr val="808080"/>
                </a:solidFill>
                <a:miter lim="800000"/>
                <a:headEnd type="none" w="lg" len="lg"/>
                <a:tailEnd type="none" w="lg" len="lg"/>
              </a:ln>
            </p:spPr>
          </p:cxnSp>
          <p:cxnSp>
            <p:nvCxnSpPr>
              <p:cNvPr id="105" name="AutoShape 36"/>
              <p:cNvCxnSpPr>
                <a:cxnSpLocks noChangeShapeType="1"/>
                <a:stCxn id="100" idx="2"/>
                <a:endCxn id="102" idx="0"/>
              </p:cNvCxnSpPr>
              <p:nvPr>
                <p:custDataLst>
                  <p:tags r:id="rId28"/>
                </p:custDataLst>
              </p:nvPr>
            </p:nvCxnSpPr>
            <p:spPr bwMode="auto">
              <a:xfrm rot="5400000">
                <a:off x="2993" y="1620"/>
                <a:ext cx="89" cy="1"/>
              </a:xfrm>
              <a:prstGeom prst="bentConnector3">
                <a:avLst>
                  <a:gd name="adj1" fmla="val 49440"/>
                </a:avLst>
              </a:prstGeom>
              <a:noFill/>
              <a:ln w="9525">
                <a:solidFill>
                  <a:srgbClr val="808080"/>
                </a:solidFill>
                <a:miter lim="800000"/>
                <a:headEnd type="none" w="lg" len="lg"/>
                <a:tailEnd type="none" w="lg" len="lg"/>
              </a:ln>
            </p:spPr>
          </p:cxnSp>
          <p:cxnSp>
            <p:nvCxnSpPr>
              <p:cNvPr id="106" name="AutoShape 37"/>
              <p:cNvCxnSpPr>
                <a:cxnSpLocks noChangeShapeType="1"/>
                <a:stCxn id="100" idx="2"/>
                <a:endCxn id="103" idx="0"/>
              </p:cNvCxnSpPr>
              <p:nvPr>
                <p:custDataLst>
                  <p:tags r:id="rId29"/>
                </p:custDataLst>
              </p:nvPr>
            </p:nvCxnSpPr>
            <p:spPr bwMode="auto">
              <a:xfrm rot="16200000" flipH="1">
                <a:off x="3080" y="1534"/>
                <a:ext cx="89" cy="174"/>
              </a:xfrm>
              <a:prstGeom prst="bentConnector3">
                <a:avLst>
                  <a:gd name="adj1" fmla="val 49440"/>
                </a:avLst>
              </a:prstGeom>
              <a:noFill/>
              <a:ln w="9525">
                <a:solidFill>
                  <a:srgbClr val="808080"/>
                </a:solidFill>
                <a:miter lim="800000"/>
                <a:headEnd type="none" w="lg" len="lg"/>
                <a:tailEnd type="none" w="lg" len="lg"/>
              </a:ln>
            </p:spPr>
          </p:cxnSp>
          <p:sp>
            <p:nvSpPr>
              <p:cNvPr id="107" name="Rectangle 38"/>
              <p:cNvSpPr>
                <a:spLocks noChangeArrowheads="1"/>
              </p:cNvSpPr>
              <p:nvPr>
                <p:custDataLst>
                  <p:tags r:id="rId30"/>
                </p:custDataLst>
              </p:nvPr>
            </p:nvSpPr>
            <p:spPr bwMode="gray">
              <a:xfrm>
                <a:off x="2794" y="1754"/>
                <a:ext cx="138" cy="65"/>
              </a:xfrm>
              <a:prstGeom prst="rect">
                <a:avLst/>
              </a:prstGeom>
              <a:solidFill>
                <a:srgbClr val="E2E2E2"/>
              </a:solidFill>
              <a:ln w="9525" algn="ctr">
                <a:solidFill>
                  <a:srgbClr val="808080"/>
                </a:solidFill>
                <a:miter lim="800000"/>
                <a:headEnd/>
                <a:tailEnd/>
              </a:ln>
            </p:spPr>
            <p:txBody>
              <a:bodyPr lIns="0" tIns="0" rIns="0" bIns="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srgbClr val="FFFFFF"/>
                  </a:solidFill>
                  <a:effectLst/>
                  <a:uLnTx/>
                  <a:uFillTx/>
                </a:endParaRPr>
              </a:p>
            </p:txBody>
          </p:sp>
          <p:sp>
            <p:nvSpPr>
              <p:cNvPr id="108" name="Rectangle 39"/>
              <p:cNvSpPr>
                <a:spLocks noChangeArrowheads="1"/>
              </p:cNvSpPr>
              <p:nvPr>
                <p:custDataLst>
                  <p:tags r:id="rId31"/>
                </p:custDataLst>
              </p:nvPr>
            </p:nvSpPr>
            <p:spPr bwMode="gray">
              <a:xfrm>
                <a:off x="2968" y="1754"/>
                <a:ext cx="138" cy="65"/>
              </a:xfrm>
              <a:prstGeom prst="rect">
                <a:avLst/>
              </a:prstGeom>
              <a:solidFill>
                <a:srgbClr val="E2E2E2"/>
              </a:solidFill>
              <a:ln w="9525" algn="ctr">
                <a:solidFill>
                  <a:srgbClr val="808080"/>
                </a:solidFill>
                <a:miter lim="800000"/>
                <a:headEnd/>
                <a:tailEnd/>
              </a:ln>
            </p:spPr>
            <p:txBody>
              <a:bodyPr lIns="0" tIns="0" rIns="0" bIns="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srgbClr val="FFFFFF"/>
                  </a:solidFill>
                  <a:effectLst/>
                  <a:uLnTx/>
                  <a:uFillTx/>
                </a:endParaRPr>
              </a:p>
            </p:txBody>
          </p:sp>
          <p:sp>
            <p:nvSpPr>
              <p:cNvPr id="109" name="Rectangle 40"/>
              <p:cNvSpPr>
                <a:spLocks noChangeArrowheads="1"/>
              </p:cNvSpPr>
              <p:nvPr>
                <p:custDataLst>
                  <p:tags r:id="rId32"/>
                </p:custDataLst>
              </p:nvPr>
            </p:nvSpPr>
            <p:spPr bwMode="gray">
              <a:xfrm>
                <a:off x="3143" y="1754"/>
                <a:ext cx="138" cy="65"/>
              </a:xfrm>
              <a:prstGeom prst="rect">
                <a:avLst/>
              </a:prstGeom>
              <a:solidFill>
                <a:srgbClr val="E2E2E2"/>
              </a:solidFill>
              <a:ln w="9525" algn="ctr">
                <a:solidFill>
                  <a:srgbClr val="808080"/>
                </a:solidFill>
                <a:miter lim="800000"/>
                <a:headEnd/>
                <a:tailEnd/>
              </a:ln>
            </p:spPr>
            <p:txBody>
              <a:bodyPr lIns="0" tIns="0" rIns="0" bIns="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srgbClr val="FFFFFF"/>
                  </a:solidFill>
                  <a:effectLst/>
                  <a:uLnTx/>
                  <a:uFillTx/>
                </a:endParaRPr>
              </a:p>
            </p:txBody>
          </p:sp>
        </p:grpSp>
        <p:grpSp>
          <p:nvGrpSpPr>
            <p:cNvPr id="94" name="Group 41"/>
            <p:cNvGrpSpPr>
              <a:grpSpLocks/>
            </p:cNvGrpSpPr>
            <p:nvPr>
              <p:custDataLst>
                <p:tags r:id="rId21"/>
              </p:custDataLst>
            </p:nvPr>
          </p:nvGrpSpPr>
          <p:grpSpPr bwMode="auto">
            <a:xfrm flipH="1">
              <a:off x="3775" y="2631"/>
              <a:ext cx="59" cy="163"/>
              <a:chOff x="86" y="742"/>
              <a:chExt cx="276" cy="789"/>
            </a:xfrm>
          </p:grpSpPr>
          <p:sp>
            <p:nvSpPr>
              <p:cNvPr id="98" name="Freeform 42"/>
              <p:cNvSpPr>
                <a:spLocks/>
              </p:cNvSpPr>
              <p:nvPr/>
            </p:nvSpPr>
            <p:spPr bwMode="auto">
              <a:xfrm>
                <a:off x="86" y="901"/>
                <a:ext cx="276" cy="630"/>
              </a:xfrm>
              <a:custGeom>
                <a:avLst/>
                <a:gdLst>
                  <a:gd name="T0" fmla="*/ 215 w 276"/>
                  <a:gd name="T1" fmla="*/ 0 h 630"/>
                  <a:gd name="T2" fmla="*/ 225 w 276"/>
                  <a:gd name="T3" fmla="*/ 3 h 630"/>
                  <a:gd name="T4" fmla="*/ 238 w 276"/>
                  <a:gd name="T5" fmla="*/ 6 h 630"/>
                  <a:gd name="T6" fmla="*/ 248 w 276"/>
                  <a:gd name="T7" fmla="*/ 11 h 630"/>
                  <a:gd name="T8" fmla="*/ 258 w 276"/>
                  <a:gd name="T9" fmla="*/ 19 h 630"/>
                  <a:gd name="T10" fmla="*/ 268 w 276"/>
                  <a:gd name="T11" fmla="*/ 30 h 630"/>
                  <a:gd name="T12" fmla="*/ 274 w 276"/>
                  <a:gd name="T13" fmla="*/ 43 h 630"/>
                  <a:gd name="T14" fmla="*/ 274 w 276"/>
                  <a:gd name="T15" fmla="*/ 286 h 630"/>
                  <a:gd name="T16" fmla="*/ 272 w 276"/>
                  <a:gd name="T17" fmla="*/ 294 h 630"/>
                  <a:gd name="T18" fmla="*/ 267 w 276"/>
                  <a:gd name="T19" fmla="*/ 302 h 630"/>
                  <a:gd name="T20" fmla="*/ 257 w 276"/>
                  <a:gd name="T21" fmla="*/ 308 h 630"/>
                  <a:gd name="T22" fmla="*/ 247 w 276"/>
                  <a:gd name="T23" fmla="*/ 308 h 630"/>
                  <a:gd name="T24" fmla="*/ 238 w 276"/>
                  <a:gd name="T25" fmla="*/ 306 h 630"/>
                  <a:gd name="T26" fmla="*/ 231 w 276"/>
                  <a:gd name="T27" fmla="*/ 299 h 630"/>
                  <a:gd name="T28" fmla="*/ 228 w 276"/>
                  <a:gd name="T29" fmla="*/ 292 h 630"/>
                  <a:gd name="T30" fmla="*/ 225 w 276"/>
                  <a:gd name="T31" fmla="*/ 285 h 630"/>
                  <a:gd name="T32" fmla="*/ 210 w 276"/>
                  <a:gd name="T33" fmla="*/ 592 h 630"/>
                  <a:gd name="T34" fmla="*/ 207 w 276"/>
                  <a:gd name="T35" fmla="*/ 608 h 630"/>
                  <a:gd name="T36" fmla="*/ 200 w 276"/>
                  <a:gd name="T37" fmla="*/ 622 h 630"/>
                  <a:gd name="T38" fmla="*/ 189 w 276"/>
                  <a:gd name="T39" fmla="*/ 627 h 630"/>
                  <a:gd name="T40" fmla="*/ 179 w 276"/>
                  <a:gd name="T41" fmla="*/ 629 h 630"/>
                  <a:gd name="T42" fmla="*/ 167 w 276"/>
                  <a:gd name="T43" fmla="*/ 627 h 630"/>
                  <a:gd name="T44" fmla="*/ 157 w 276"/>
                  <a:gd name="T45" fmla="*/ 621 h 630"/>
                  <a:gd name="T46" fmla="*/ 150 w 276"/>
                  <a:gd name="T47" fmla="*/ 611 h 630"/>
                  <a:gd name="T48" fmla="*/ 147 w 276"/>
                  <a:gd name="T49" fmla="*/ 602 h 630"/>
                  <a:gd name="T50" fmla="*/ 130 w 276"/>
                  <a:gd name="T51" fmla="*/ 301 h 630"/>
                  <a:gd name="T52" fmla="*/ 128 w 276"/>
                  <a:gd name="T53" fmla="*/ 605 h 630"/>
                  <a:gd name="T54" fmla="*/ 120 w 276"/>
                  <a:gd name="T55" fmla="*/ 617 h 630"/>
                  <a:gd name="T56" fmla="*/ 110 w 276"/>
                  <a:gd name="T57" fmla="*/ 627 h 630"/>
                  <a:gd name="T58" fmla="*/ 95 w 276"/>
                  <a:gd name="T59" fmla="*/ 629 h 630"/>
                  <a:gd name="T60" fmla="*/ 85 w 276"/>
                  <a:gd name="T61" fmla="*/ 626 h 630"/>
                  <a:gd name="T62" fmla="*/ 73 w 276"/>
                  <a:gd name="T63" fmla="*/ 618 h 630"/>
                  <a:gd name="T64" fmla="*/ 67 w 276"/>
                  <a:gd name="T65" fmla="*/ 608 h 630"/>
                  <a:gd name="T66" fmla="*/ 64 w 276"/>
                  <a:gd name="T67" fmla="*/ 597 h 630"/>
                  <a:gd name="T68" fmla="*/ 49 w 276"/>
                  <a:gd name="T69" fmla="*/ 285 h 630"/>
                  <a:gd name="T70" fmla="*/ 47 w 276"/>
                  <a:gd name="T71" fmla="*/ 295 h 630"/>
                  <a:gd name="T72" fmla="*/ 42 w 276"/>
                  <a:gd name="T73" fmla="*/ 300 h 630"/>
                  <a:gd name="T74" fmla="*/ 36 w 276"/>
                  <a:gd name="T75" fmla="*/ 306 h 630"/>
                  <a:gd name="T76" fmla="*/ 30 w 276"/>
                  <a:gd name="T77" fmla="*/ 308 h 630"/>
                  <a:gd name="T78" fmla="*/ 21 w 276"/>
                  <a:gd name="T79" fmla="*/ 308 h 630"/>
                  <a:gd name="T80" fmla="*/ 14 w 276"/>
                  <a:gd name="T81" fmla="*/ 307 h 630"/>
                  <a:gd name="T82" fmla="*/ 8 w 276"/>
                  <a:gd name="T83" fmla="*/ 304 h 630"/>
                  <a:gd name="T84" fmla="*/ 4 w 276"/>
                  <a:gd name="T85" fmla="*/ 298 h 630"/>
                  <a:gd name="T86" fmla="*/ 0 w 276"/>
                  <a:gd name="T87" fmla="*/ 290 h 630"/>
                  <a:gd name="T88" fmla="*/ 0 w 276"/>
                  <a:gd name="T89" fmla="*/ 43 h 630"/>
                  <a:gd name="T90" fmla="*/ 8 w 276"/>
                  <a:gd name="T91" fmla="*/ 28 h 630"/>
                  <a:gd name="T92" fmla="*/ 22 w 276"/>
                  <a:gd name="T93" fmla="*/ 14 h 630"/>
                  <a:gd name="T94" fmla="*/ 38 w 276"/>
                  <a:gd name="T95" fmla="*/ 6 h 630"/>
                  <a:gd name="T96" fmla="*/ 60 w 276"/>
                  <a:gd name="T97" fmla="*/ 1 h 6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6"/>
                  <a:gd name="T148" fmla="*/ 0 h 630"/>
                  <a:gd name="T149" fmla="*/ 276 w 276"/>
                  <a:gd name="T150" fmla="*/ 630 h 6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6" h="630">
                    <a:moveTo>
                      <a:pt x="66" y="0"/>
                    </a:moveTo>
                    <a:lnTo>
                      <a:pt x="211" y="0"/>
                    </a:lnTo>
                    <a:lnTo>
                      <a:pt x="215" y="0"/>
                    </a:lnTo>
                    <a:lnTo>
                      <a:pt x="220" y="1"/>
                    </a:lnTo>
                    <a:lnTo>
                      <a:pt x="223" y="2"/>
                    </a:lnTo>
                    <a:lnTo>
                      <a:pt x="225" y="3"/>
                    </a:lnTo>
                    <a:lnTo>
                      <a:pt x="229" y="3"/>
                    </a:lnTo>
                    <a:lnTo>
                      <a:pt x="233" y="4"/>
                    </a:lnTo>
                    <a:lnTo>
                      <a:pt x="238" y="6"/>
                    </a:lnTo>
                    <a:lnTo>
                      <a:pt x="240" y="7"/>
                    </a:lnTo>
                    <a:lnTo>
                      <a:pt x="244" y="9"/>
                    </a:lnTo>
                    <a:lnTo>
                      <a:pt x="248" y="11"/>
                    </a:lnTo>
                    <a:lnTo>
                      <a:pt x="252" y="13"/>
                    </a:lnTo>
                    <a:lnTo>
                      <a:pt x="255" y="15"/>
                    </a:lnTo>
                    <a:lnTo>
                      <a:pt x="258" y="19"/>
                    </a:lnTo>
                    <a:lnTo>
                      <a:pt x="262" y="23"/>
                    </a:lnTo>
                    <a:lnTo>
                      <a:pt x="266" y="28"/>
                    </a:lnTo>
                    <a:lnTo>
                      <a:pt x="268" y="30"/>
                    </a:lnTo>
                    <a:lnTo>
                      <a:pt x="271" y="35"/>
                    </a:lnTo>
                    <a:lnTo>
                      <a:pt x="272" y="39"/>
                    </a:lnTo>
                    <a:lnTo>
                      <a:pt x="274" y="43"/>
                    </a:lnTo>
                    <a:lnTo>
                      <a:pt x="275" y="48"/>
                    </a:lnTo>
                    <a:lnTo>
                      <a:pt x="275" y="52"/>
                    </a:lnTo>
                    <a:lnTo>
                      <a:pt x="274" y="286"/>
                    </a:lnTo>
                    <a:lnTo>
                      <a:pt x="273" y="289"/>
                    </a:lnTo>
                    <a:lnTo>
                      <a:pt x="272" y="290"/>
                    </a:lnTo>
                    <a:lnTo>
                      <a:pt x="272" y="294"/>
                    </a:lnTo>
                    <a:lnTo>
                      <a:pt x="271" y="296"/>
                    </a:lnTo>
                    <a:lnTo>
                      <a:pt x="269" y="299"/>
                    </a:lnTo>
                    <a:lnTo>
                      <a:pt x="267" y="302"/>
                    </a:lnTo>
                    <a:lnTo>
                      <a:pt x="263" y="305"/>
                    </a:lnTo>
                    <a:lnTo>
                      <a:pt x="259" y="307"/>
                    </a:lnTo>
                    <a:lnTo>
                      <a:pt x="257" y="308"/>
                    </a:lnTo>
                    <a:lnTo>
                      <a:pt x="254" y="308"/>
                    </a:lnTo>
                    <a:lnTo>
                      <a:pt x="251" y="308"/>
                    </a:lnTo>
                    <a:lnTo>
                      <a:pt x="247" y="308"/>
                    </a:lnTo>
                    <a:lnTo>
                      <a:pt x="244" y="308"/>
                    </a:lnTo>
                    <a:lnTo>
                      <a:pt x="240" y="307"/>
                    </a:lnTo>
                    <a:lnTo>
                      <a:pt x="238" y="306"/>
                    </a:lnTo>
                    <a:lnTo>
                      <a:pt x="235" y="304"/>
                    </a:lnTo>
                    <a:lnTo>
                      <a:pt x="233" y="301"/>
                    </a:lnTo>
                    <a:lnTo>
                      <a:pt x="231" y="299"/>
                    </a:lnTo>
                    <a:lnTo>
                      <a:pt x="229" y="296"/>
                    </a:lnTo>
                    <a:lnTo>
                      <a:pt x="228" y="295"/>
                    </a:lnTo>
                    <a:lnTo>
                      <a:pt x="228" y="292"/>
                    </a:lnTo>
                    <a:lnTo>
                      <a:pt x="227" y="290"/>
                    </a:lnTo>
                    <a:lnTo>
                      <a:pt x="226" y="289"/>
                    </a:lnTo>
                    <a:lnTo>
                      <a:pt x="225" y="285"/>
                    </a:lnTo>
                    <a:lnTo>
                      <a:pt x="226" y="107"/>
                    </a:lnTo>
                    <a:lnTo>
                      <a:pt x="210" y="107"/>
                    </a:lnTo>
                    <a:lnTo>
                      <a:pt x="210" y="592"/>
                    </a:lnTo>
                    <a:lnTo>
                      <a:pt x="210" y="598"/>
                    </a:lnTo>
                    <a:lnTo>
                      <a:pt x="210" y="604"/>
                    </a:lnTo>
                    <a:lnTo>
                      <a:pt x="207" y="608"/>
                    </a:lnTo>
                    <a:lnTo>
                      <a:pt x="205" y="614"/>
                    </a:lnTo>
                    <a:lnTo>
                      <a:pt x="202" y="617"/>
                    </a:lnTo>
                    <a:lnTo>
                      <a:pt x="200" y="622"/>
                    </a:lnTo>
                    <a:lnTo>
                      <a:pt x="196" y="624"/>
                    </a:lnTo>
                    <a:lnTo>
                      <a:pt x="192" y="626"/>
                    </a:lnTo>
                    <a:lnTo>
                      <a:pt x="189" y="627"/>
                    </a:lnTo>
                    <a:lnTo>
                      <a:pt x="187" y="627"/>
                    </a:lnTo>
                    <a:lnTo>
                      <a:pt x="182" y="629"/>
                    </a:lnTo>
                    <a:lnTo>
                      <a:pt x="179" y="629"/>
                    </a:lnTo>
                    <a:lnTo>
                      <a:pt x="176" y="629"/>
                    </a:lnTo>
                    <a:lnTo>
                      <a:pt x="171" y="628"/>
                    </a:lnTo>
                    <a:lnTo>
                      <a:pt x="167" y="627"/>
                    </a:lnTo>
                    <a:lnTo>
                      <a:pt x="163" y="625"/>
                    </a:lnTo>
                    <a:lnTo>
                      <a:pt x="159" y="624"/>
                    </a:lnTo>
                    <a:lnTo>
                      <a:pt x="157" y="621"/>
                    </a:lnTo>
                    <a:lnTo>
                      <a:pt x="155" y="618"/>
                    </a:lnTo>
                    <a:lnTo>
                      <a:pt x="152" y="615"/>
                    </a:lnTo>
                    <a:lnTo>
                      <a:pt x="150" y="611"/>
                    </a:lnTo>
                    <a:lnTo>
                      <a:pt x="148" y="608"/>
                    </a:lnTo>
                    <a:lnTo>
                      <a:pt x="148" y="605"/>
                    </a:lnTo>
                    <a:lnTo>
                      <a:pt x="147" y="602"/>
                    </a:lnTo>
                    <a:lnTo>
                      <a:pt x="146" y="598"/>
                    </a:lnTo>
                    <a:lnTo>
                      <a:pt x="146" y="301"/>
                    </a:lnTo>
                    <a:lnTo>
                      <a:pt x="130" y="301"/>
                    </a:lnTo>
                    <a:lnTo>
                      <a:pt x="129" y="596"/>
                    </a:lnTo>
                    <a:lnTo>
                      <a:pt x="128" y="601"/>
                    </a:lnTo>
                    <a:lnTo>
                      <a:pt x="128" y="605"/>
                    </a:lnTo>
                    <a:lnTo>
                      <a:pt x="125" y="608"/>
                    </a:lnTo>
                    <a:lnTo>
                      <a:pt x="124" y="613"/>
                    </a:lnTo>
                    <a:lnTo>
                      <a:pt x="120" y="617"/>
                    </a:lnTo>
                    <a:lnTo>
                      <a:pt x="118" y="622"/>
                    </a:lnTo>
                    <a:lnTo>
                      <a:pt x="114" y="625"/>
                    </a:lnTo>
                    <a:lnTo>
                      <a:pt x="110" y="627"/>
                    </a:lnTo>
                    <a:lnTo>
                      <a:pt x="104" y="628"/>
                    </a:lnTo>
                    <a:lnTo>
                      <a:pt x="100" y="629"/>
                    </a:lnTo>
                    <a:lnTo>
                      <a:pt x="95" y="629"/>
                    </a:lnTo>
                    <a:lnTo>
                      <a:pt x="90" y="628"/>
                    </a:lnTo>
                    <a:lnTo>
                      <a:pt x="87" y="627"/>
                    </a:lnTo>
                    <a:lnTo>
                      <a:pt x="85" y="626"/>
                    </a:lnTo>
                    <a:lnTo>
                      <a:pt x="81" y="625"/>
                    </a:lnTo>
                    <a:lnTo>
                      <a:pt x="77" y="622"/>
                    </a:lnTo>
                    <a:lnTo>
                      <a:pt x="73" y="618"/>
                    </a:lnTo>
                    <a:lnTo>
                      <a:pt x="71" y="617"/>
                    </a:lnTo>
                    <a:lnTo>
                      <a:pt x="70" y="612"/>
                    </a:lnTo>
                    <a:lnTo>
                      <a:pt x="67" y="608"/>
                    </a:lnTo>
                    <a:lnTo>
                      <a:pt x="66" y="606"/>
                    </a:lnTo>
                    <a:lnTo>
                      <a:pt x="66" y="602"/>
                    </a:lnTo>
                    <a:lnTo>
                      <a:pt x="64" y="597"/>
                    </a:lnTo>
                    <a:lnTo>
                      <a:pt x="65" y="107"/>
                    </a:lnTo>
                    <a:lnTo>
                      <a:pt x="49" y="107"/>
                    </a:lnTo>
                    <a:lnTo>
                      <a:pt x="49" y="285"/>
                    </a:lnTo>
                    <a:lnTo>
                      <a:pt x="48" y="289"/>
                    </a:lnTo>
                    <a:lnTo>
                      <a:pt x="48" y="291"/>
                    </a:lnTo>
                    <a:lnTo>
                      <a:pt x="47" y="295"/>
                    </a:lnTo>
                    <a:lnTo>
                      <a:pt x="44" y="298"/>
                    </a:lnTo>
                    <a:lnTo>
                      <a:pt x="43" y="299"/>
                    </a:lnTo>
                    <a:lnTo>
                      <a:pt x="42" y="300"/>
                    </a:lnTo>
                    <a:lnTo>
                      <a:pt x="39" y="303"/>
                    </a:lnTo>
                    <a:lnTo>
                      <a:pt x="38" y="305"/>
                    </a:lnTo>
                    <a:lnTo>
                      <a:pt x="36" y="306"/>
                    </a:lnTo>
                    <a:lnTo>
                      <a:pt x="33" y="307"/>
                    </a:lnTo>
                    <a:lnTo>
                      <a:pt x="32" y="308"/>
                    </a:lnTo>
                    <a:lnTo>
                      <a:pt x="30" y="308"/>
                    </a:lnTo>
                    <a:lnTo>
                      <a:pt x="27" y="308"/>
                    </a:lnTo>
                    <a:lnTo>
                      <a:pt x="26" y="308"/>
                    </a:lnTo>
                    <a:lnTo>
                      <a:pt x="21" y="308"/>
                    </a:lnTo>
                    <a:lnTo>
                      <a:pt x="19" y="308"/>
                    </a:lnTo>
                    <a:lnTo>
                      <a:pt x="17" y="308"/>
                    </a:lnTo>
                    <a:lnTo>
                      <a:pt x="14" y="307"/>
                    </a:lnTo>
                    <a:lnTo>
                      <a:pt x="13" y="306"/>
                    </a:lnTo>
                    <a:lnTo>
                      <a:pt x="11" y="305"/>
                    </a:lnTo>
                    <a:lnTo>
                      <a:pt x="8" y="304"/>
                    </a:lnTo>
                    <a:lnTo>
                      <a:pt x="8" y="302"/>
                    </a:lnTo>
                    <a:lnTo>
                      <a:pt x="6" y="299"/>
                    </a:lnTo>
                    <a:lnTo>
                      <a:pt x="4" y="298"/>
                    </a:lnTo>
                    <a:lnTo>
                      <a:pt x="3" y="295"/>
                    </a:lnTo>
                    <a:lnTo>
                      <a:pt x="2" y="294"/>
                    </a:lnTo>
                    <a:lnTo>
                      <a:pt x="0" y="290"/>
                    </a:lnTo>
                    <a:lnTo>
                      <a:pt x="0" y="286"/>
                    </a:lnTo>
                    <a:lnTo>
                      <a:pt x="0" y="52"/>
                    </a:lnTo>
                    <a:lnTo>
                      <a:pt x="0" y="43"/>
                    </a:lnTo>
                    <a:lnTo>
                      <a:pt x="2" y="38"/>
                    </a:lnTo>
                    <a:lnTo>
                      <a:pt x="6" y="32"/>
                    </a:lnTo>
                    <a:lnTo>
                      <a:pt x="8" y="28"/>
                    </a:lnTo>
                    <a:lnTo>
                      <a:pt x="13" y="23"/>
                    </a:lnTo>
                    <a:lnTo>
                      <a:pt x="16" y="20"/>
                    </a:lnTo>
                    <a:lnTo>
                      <a:pt x="22" y="14"/>
                    </a:lnTo>
                    <a:lnTo>
                      <a:pt x="28" y="11"/>
                    </a:lnTo>
                    <a:lnTo>
                      <a:pt x="32" y="8"/>
                    </a:lnTo>
                    <a:lnTo>
                      <a:pt x="38" y="6"/>
                    </a:lnTo>
                    <a:lnTo>
                      <a:pt x="48" y="3"/>
                    </a:lnTo>
                    <a:lnTo>
                      <a:pt x="52" y="2"/>
                    </a:lnTo>
                    <a:lnTo>
                      <a:pt x="60" y="1"/>
                    </a:lnTo>
                    <a:lnTo>
                      <a:pt x="66" y="0"/>
                    </a:lnTo>
                  </a:path>
                </a:pathLst>
              </a:custGeom>
              <a:solidFill>
                <a:srgbClr val="3D6E81"/>
              </a:solidFill>
              <a:ln w="3175" cap="rnd" cmpd="sng">
                <a:solidFill>
                  <a:srgbClr val="3D6E81"/>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99" name="Oval 43"/>
              <p:cNvSpPr>
                <a:spLocks noChangeArrowheads="1"/>
              </p:cNvSpPr>
              <p:nvPr/>
            </p:nvSpPr>
            <p:spPr bwMode="auto">
              <a:xfrm>
                <a:off x="151" y="742"/>
                <a:ext cx="136" cy="136"/>
              </a:xfrm>
              <a:prstGeom prst="ellipse">
                <a:avLst/>
              </a:prstGeom>
              <a:solidFill>
                <a:srgbClr val="3D6E81"/>
              </a:solidFill>
              <a:ln w="3175">
                <a:solidFill>
                  <a:srgbClr val="3D6E81"/>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sysClr val="windowText" lastClr="000000"/>
                  </a:solidFill>
                  <a:effectLst/>
                  <a:uLnTx/>
                  <a:uFillTx/>
                </a:endParaRPr>
              </a:p>
            </p:txBody>
          </p:sp>
        </p:grpSp>
        <p:grpSp>
          <p:nvGrpSpPr>
            <p:cNvPr id="95" name="Group 44"/>
            <p:cNvGrpSpPr>
              <a:grpSpLocks/>
            </p:cNvGrpSpPr>
            <p:nvPr>
              <p:custDataLst>
                <p:tags r:id="rId22"/>
              </p:custDataLst>
            </p:nvPr>
          </p:nvGrpSpPr>
          <p:grpSpPr bwMode="auto">
            <a:xfrm flipH="1">
              <a:off x="3470" y="2752"/>
              <a:ext cx="59" cy="163"/>
              <a:chOff x="86" y="742"/>
              <a:chExt cx="276" cy="789"/>
            </a:xfrm>
          </p:grpSpPr>
          <p:sp>
            <p:nvSpPr>
              <p:cNvPr id="96" name="Freeform 45"/>
              <p:cNvSpPr>
                <a:spLocks/>
              </p:cNvSpPr>
              <p:nvPr/>
            </p:nvSpPr>
            <p:spPr bwMode="auto">
              <a:xfrm>
                <a:off x="86" y="901"/>
                <a:ext cx="276" cy="630"/>
              </a:xfrm>
              <a:custGeom>
                <a:avLst/>
                <a:gdLst>
                  <a:gd name="T0" fmla="*/ 215 w 276"/>
                  <a:gd name="T1" fmla="*/ 0 h 630"/>
                  <a:gd name="T2" fmla="*/ 225 w 276"/>
                  <a:gd name="T3" fmla="*/ 3 h 630"/>
                  <a:gd name="T4" fmla="*/ 238 w 276"/>
                  <a:gd name="T5" fmla="*/ 6 h 630"/>
                  <a:gd name="T6" fmla="*/ 248 w 276"/>
                  <a:gd name="T7" fmla="*/ 11 h 630"/>
                  <a:gd name="T8" fmla="*/ 258 w 276"/>
                  <a:gd name="T9" fmla="*/ 19 h 630"/>
                  <a:gd name="T10" fmla="*/ 268 w 276"/>
                  <a:gd name="T11" fmla="*/ 30 h 630"/>
                  <a:gd name="T12" fmla="*/ 274 w 276"/>
                  <a:gd name="T13" fmla="*/ 43 h 630"/>
                  <a:gd name="T14" fmla="*/ 274 w 276"/>
                  <a:gd name="T15" fmla="*/ 286 h 630"/>
                  <a:gd name="T16" fmla="*/ 272 w 276"/>
                  <a:gd name="T17" fmla="*/ 294 h 630"/>
                  <a:gd name="T18" fmla="*/ 267 w 276"/>
                  <a:gd name="T19" fmla="*/ 302 h 630"/>
                  <a:gd name="T20" fmla="*/ 257 w 276"/>
                  <a:gd name="T21" fmla="*/ 308 h 630"/>
                  <a:gd name="T22" fmla="*/ 247 w 276"/>
                  <a:gd name="T23" fmla="*/ 308 h 630"/>
                  <a:gd name="T24" fmla="*/ 238 w 276"/>
                  <a:gd name="T25" fmla="*/ 306 h 630"/>
                  <a:gd name="T26" fmla="*/ 231 w 276"/>
                  <a:gd name="T27" fmla="*/ 299 h 630"/>
                  <a:gd name="T28" fmla="*/ 228 w 276"/>
                  <a:gd name="T29" fmla="*/ 292 h 630"/>
                  <a:gd name="T30" fmla="*/ 225 w 276"/>
                  <a:gd name="T31" fmla="*/ 285 h 630"/>
                  <a:gd name="T32" fmla="*/ 210 w 276"/>
                  <a:gd name="T33" fmla="*/ 592 h 630"/>
                  <a:gd name="T34" fmla="*/ 207 w 276"/>
                  <a:gd name="T35" fmla="*/ 608 h 630"/>
                  <a:gd name="T36" fmla="*/ 200 w 276"/>
                  <a:gd name="T37" fmla="*/ 622 h 630"/>
                  <a:gd name="T38" fmla="*/ 189 w 276"/>
                  <a:gd name="T39" fmla="*/ 627 h 630"/>
                  <a:gd name="T40" fmla="*/ 179 w 276"/>
                  <a:gd name="T41" fmla="*/ 629 h 630"/>
                  <a:gd name="T42" fmla="*/ 167 w 276"/>
                  <a:gd name="T43" fmla="*/ 627 h 630"/>
                  <a:gd name="T44" fmla="*/ 157 w 276"/>
                  <a:gd name="T45" fmla="*/ 621 h 630"/>
                  <a:gd name="T46" fmla="*/ 150 w 276"/>
                  <a:gd name="T47" fmla="*/ 611 h 630"/>
                  <a:gd name="T48" fmla="*/ 147 w 276"/>
                  <a:gd name="T49" fmla="*/ 602 h 630"/>
                  <a:gd name="T50" fmla="*/ 130 w 276"/>
                  <a:gd name="T51" fmla="*/ 301 h 630"/>
                  <a:gd name="T52" fmla="*/ 128 w 276"/>
                  <a:gd name="T53" fmla="*/ 605 h 630"/>
                  <a:gd name="T54" fmla="*/ 120 w 276"/>
                  <a:gd name="T55" fmla="*/ 617 h 630"/>
                  <a:gd name="T56" fmla="*/ 110 w 276"/>
                  <a:gd name="T57" fmla="*/ 627 h 630"/>
                  <a:gd name="T58" fmla="*/ 95 w 276"/>
                  <a:gd name="T59" fmla="*/ 629 h 630"/>
                  <a:gd name="T60" fmla="*/ 85 w 276"/>
                  <a:gd name="T61" fmla="*/ 626 h 630"/>
                  <a:gd name="T62" fmla="*/ 73 w 276"/>
                  <a:gd name="T63" fmla="*/ 618 h 630"/>
                  <a:gd name="T64" fmla="*/ 67 w 276"/>
                  <a:gd name="T65" fmla="*/ 608 h 630"/>
                  <a:gd name="T66" fmla="*/ 64 w 276"/>
                  <a:gd name="T67" fmla="*/ 597 h 630"/>
                  <a:gd name="T68" fmla="*/ 49 w 276"/>
                  <a:gd name="T69" fmla="*/ 285 h 630"/>
                  <a:gd name="T70" fmla="*/ 47 w 276"/>
                  <a:gd name="T71" fmla="*/ 295 h 630"/>
                  <a:gd name="T72" fmla="*/ 42 w 276"/>
                  <a:gd name="T73" fmla="*/ 300 h 630"/>
                  <a:gd name="T74" fmla="*/ 36 w 276"/>
                  <a:gd name="T75" fmla="*/ 306 h 630"/>
                  <a:gd name="T76" fmla="*/ 30 w 276"/>
                  <a:gd name="T77" fmla="*/ 308 h 630"/>
                  <a:gd name="T78" fmla="*/ 21 w 276"/>
                  <a:gd name="T79" fmla="*/ 308 h 630"/>
                  <a:gd name="T80" fmla="*/ 14 w 276"/>
                  <a:gd name="T81" fmla="*/ 307 h 630"/>
                  <a:gd name="T82" fmla="*/ 8 w 276"/>
                  <a:gd name="T83" fmla="*/ 304 h 630"/>
                  <a:gd name="T84" fmla="*/ 4 w 276"/>
                  <a:gd name="T85" fmla="*/ 298 h 630"/>
                  <a:gd name="T86" fmla="*/ 0 w 276"/>
                  <a:gd name="T87" fmla="*/ 290 h 630"/>
                  <a:gd name="T88" fmla="*/ 0 w 276"/>
                  <a:gd name="T89" fmla="*/ 43 h 630"/>
                  <a:gd name="T90" fmla="*/ 8 w 276"/>
                  <a:gd name="T91" fmla="*/ 28 h 630"/>
                  <a:gd name="T92" fmla="*/ 22 w 276"/>
                  <a:gd name="T93" fmla="*/ 14 h 630"/>
                  <a:gd name="T94" fmla="*/ 38 w 276"/>
                  <a:gd name="T95" fmla="*/ 6 h 630"/>
                  <a:gd name="T96" fmla="*/ 60 w 276"/>
                  <a:gd name="T97" fmla="*/ 1 h 6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6"/>
                  <a:gd name="T148" fmla="*/ 0 h 630"/>
                  <a:gd name="T149" fmla="*/ 276 w 276"/>
                  <a:gd name="T150" fmla="*/ 630 h 6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6" h="630">
                    <a:moveTo>
                      <a:pt x="66" y="0"/>
                    </a:moveTo>
                    <a:lnTo>
                      <a:pt x="211" y="0"/>
                    </a:lnTo>
                    <a:lnTo>
                      <a:pt x="215" y="0"/>
                    </a:lnTo>
                    <a:lnTo>
                      <a:pt x="220" y="1"/>
                    </a:lnTo>
                    <a:lnTo>
                      <a:pt x="223" y="2"/>
                    </a:lnTo>
                    <a:lnTo>
                      <a:pt x="225" y="3"/>
                    </a:lnTo>
                    <a:lnTo>
                      <a:pt x="229" y="3"/>
                    </a:lnTo>
                    <a:lnTo>
                      <a:pt x="233" y="4"/>
                    </a:lnTo>
                    <a:lnTo>
                      <a:pt x="238" y="6"/>
                    </a:lnTo>
                    <a:lnTo>
                      <a:pt x="240" y="7"/>
                    </a:lnTo>
                    <a:lnTo>
                      <a:pt x="244" y="9"/>
                    </a:lnTo>
                    <a:lnTo>
                      <a:pt x="248" y="11"/>
                    </a:lnTo>
                    <a:lnTo>
                      <a:pt x="252" y="13"/>
                    </a:lnTo>
                    <a:lnTo>
                      <a:pt x="255" y="15"/>
                    </a:lnTo>
                    <a:lnTo>
                      <a:pt x="258" y="19"/>
                    </a:lnTo>
                    <a:lnTo>
                      <a:pt x="262" y="23"/>
                    </a:lnTo>
                    <a:lnTo>
                      <a:pt x="266" y="28"/>
                    </a:lnTo>
                    <a:lnTo>
                      <a:pt x="268" y="30"/>
                    </a:lnTo>
                    <a:lnTo>
                      <a:pt x="271" y="35"/>
                    </a:lnTo>
                    <a:lnTo>
                      <a:pt x="272" y="39"/>
                    </a:lnTo>
                    <a:lnTo>
                      <a:pt x="274" y="43"/>
                    </a:lnTo>
                    <a:lnTo>
                      <a:pt x="275" y="48"/>
                    </a:lnTo>
                    <a:lnTo>
                      <a:pt x="275" y="52"/>
                    </a:lnTo>
                    <a:lnTo>
                      <a:pt x="274" y="286"/>
                    </a:lnTo>
                    <a:lnTo>
                      <a:pt x="273" y="289"/>
                    </a:lnTo>
                    <a:lnTo>
                      <a:pt x="272" y="290"/>
                    </a:lnTo>
                    <a:lnTo>
                      <a:pt x="272" y="294"/>
                    </a:lnTo>
                    <a:lnTo>
                      <a:pt x="271" y="296"/>
                    </a:lnTo>
                    <a:lnTo>
                      <a:pt x="269" y="299"/>
                    </a:lnTo>
                    <a:lnTo>
                      <a:pt x="267" y="302"/>
                    </a:lnTo>
                    <a:lnTo>
                      <a:pt x="263" y="305"/>
                    </a:lnTo>
                    <a:lnTo>
                      <a:pt x="259" y="307"/>
                    </a:lnTo>
                    <a:lnTo>
                      <a:pt x="257" y="308"/>
                    </a:lnTo>
                    <a:lnTo>
                      <a:pt x="254" y="308"/>
                    </a:lnTo>
                    <a:lnTo>
                      <a:pt x="251" y="308"/>
                    </a:lnTo>
                    <a:lnTo>
                      <a:pt x="247" y="308"/>
                    </a:lnTo>
                    <a:lnTo>
                      <a:pt x="244" y="308"/>
                    </a:lnTo>
                    <a:lnTo>
                      <a:pt x="240" y="307"/>
                    </a:lnTo>
                    <a:lnTo>
                      <a:pt x="238" y="306"/>
                    </a:lnTo>
                    <a:lnTo>
                      <a:pt x="235" y="304"/>
                    </a:lnTo>
                    <a:lnTo>
                      <a:pt x="233" y="301"/>
                    </a:lnTo>
                    <a:lnTo>
                      <a:pt x="231" y="299"/>
                    </a:lnTo>
                    <a:lnTo>
                      <a:pt x="229" y="296"/>
                    </a:lnTo>
                    <a:lnTo>
                      <a:pt x="228" y="295"/>
                    </a:lnTo>
                    <a:lnTo>
                      <a:pt x="228" y="292"/>
                    </a:lnTo>
                    <a:lnTo>
                      <a:pt x="227" y="290"/>
                    </a:lnTo>
                    <a:lnTo>
                      <a:pt x="226" y="289"/>
                    </a:lnTo>
                    <a:lnTo>
                      <a:pt x="225" y="285"/>
                    </a:lnTo>
                    <a:lnTo>
                      <a:pt x="226" y="107"/>
                    </a:lnTo>
                    <a:lnTo>
                      <a:pt x="210" y="107"/>
                    </a:lnTo>
                    <a:lnTo>
                      <a:pt x="210" y="592"/>
                    </a:lnTo>
                    <a:lnTo>
                      <a:pt x="210" y="598"/>
                    </a:lnTo>
                    <a:lnTo>
                      <a:pt x="210" y="604"/>
                    </a:lnTo>
                    <a:lnTo>
                      <a:pt x="207" y="608"/>
                    </a:lnTo>
                    <a:lnTo>
                      <a:pt x="205" y="614"/>
                    </a:lnTo>
                    <a:lnTo>
                      <a:pt x="202" y="617"/>
                    </a:lnTo>
                    <a:lnTo>
                      <a:pt x="200" y="622"/>
                    </a:lnTo>
                    <a:lnTo>
                      <a:pt x="196" y="624"/>
                    </a:lnTo>
                    <a:lnTo>
                      <a:pt x="192" y="626"/>
                    </a:lnTo>
                    <a:lnTo>
                      <a:pt x="189" y="627"/>
                    </a:lnTo>
                    <a:lnTo>
                      <a:pt x="187" y="627"/>
                    </a:lnTo>
                    <a:lnTo>
                      <a:pt x="182" y="629"/>
                    </a:lnTo>
                    <a:lnTo>
                      <a:pt x="179" y="629"/>
                    </a:lnTo>
                    <a:lnTo>
                      <a:pt x="176" y="629"/>
                    </a:lnTo>
                    <a:lnTo>
                      <a:pt x="171" y="628"/>
                    </a:lnTo>
                    <a:lnTo>
                      <a:pt x="167" y="627"/>
                    </a:lnTo>
                    <a:lnTo>
                      <a:pt x="163" y="625"/>
                    </a:lnTo>
                    <a:lnTo>
                      <a:pt x="159" y="624"/>
                    </a:lnTo>
                    <a:lnTo>
                      <a:pt x="157" y="621"/>
                    </a:lnTo>
                    <a:lnTo>
                      <a:pt x="155" y="618"/>
                    </a:lnTo>
                    <a:lnTo>
                      <a:pt x="152" y="615"/>
                    </a:lnTo>
                    <a:lnTo>
                      <a:pt x="150" y="611"/>
                    </a:lnTo>
                    <a:lnTo>
                      <a:pt x="148" y="608"/>
                    </a:lnTo>
                    <a:lnTo>
                      <a:pt x="148" y="605"/>
                    </a:lnTo>
                    <a:lnTo>
                      <a:pt x="147" y="602"/>
                    </a:lnTo>
                    <a:lnTo>
                      <a:pt x="146" y="598"/>
                    </a:lnTo>
                    <a:lnTo>
                      <a:pt x="146" y="301"/>
                    </a:lnTo>
                    <a:lnTo>
                      <a:pt x="130" y="301"/>
                    </a:lnTo>
                    <a:lnTo>
                      <a:pt x="129" y="596"/>
                    </a:lnTo>
                    <a:lnTo>
                      <a:pt x="128" y="601"/>
                    </a:lnTo>
                    <a:lnTo>
                      <a:pt x="128" y="605"/>
                    </a:lnTo>
                    <a:lnTo>
                      <a:pt x="125" y="608"/>
                    </a:lnTo>
                    <a:lnTo>
                      <a:pt x="124" y="613"/>
                    </a:lnTo>
                    <a:lnTo>
                      <a:pt x="120" y="617"/>
                    </a:lnTo>
                    <a:lnTo>
                      <a:pt x="118" y="622"/>
                    </a:lnTo>
                    <a:lnTo>
                      <a:pt x="114" y="625"/>
                    </a:lnTo>
                    <a:lnTo>
                      <a:pt x="110" y="627"/>
                    </a:lnTo>
                    <a:lnTo>
                      <a:pt x="104" y="628"/>
                    </a:lnTo>
                    <a:lnTo>
                      <a:pt x="100" y="629"/>
                    </a:lnTo>
                    <a:lnTo>
                      <a:pt x="95" y="629"/>
                    </a:lnTo>
                    <a:lnTo>
                      <a:pt x="90" y="628"/>
                    </a:lnTo>
                    <a:lnTo>
                      <a:pt x="87" y="627"/>
                    </a:lnTo>
                    <a:lnTo>
                      <a:pt x="85" y="626"/>
                    </a:lnTo>
                    <a:lnTo>
                      <a:pt x="81" y="625"/>
                    </a:lnTo>
                    <a:lnTo>
                      <a:pt x="77" y="622"/>
                    </a:lnTo>
                    <a:lnTo>
                      <a:pt x="73" y="618"/>
                    </a:lnTo>
                    <a:lnTo>
                      <a:pt x="71" y="617"/>
                    </a:lnTo>
                    <a:lnTo>
                      <a:pt x="70" y="612"/>
                    </a:lnTo>
                    <a:lnTo>
                      <a:pt x="67" y="608"/>
                    </a:lnTo>
                    <a:lnTo>
                      <a:pt x="66" y="606"/>
                    </a:lnTo>
                    <a:lnTo>
                      <a:pt x="66" y="602"/>
                    </a:lnTo>
                    <a:lnTo>
                      <a:pt x="64" y="597"/>
                    </a:lnTo>
                    <a:lnTo>
                      <a:pt x="65" y="107"/>
                    </a:lnTo>
                    <a:lnTo>
                      <a:pt x="49" y="107"/>
                    </a:lnTo>
                    <a:lnTo>
                      <a:pt x="49" y="285"/>
                    </a:lnTo>
                    <a:lnTo>
                      <a:pt x="48" y="289"/>
                    </a:lnTo>
                    <a:lnTo>
                      <a:pt x="48" y="291"/>
                    </a:lnTo>
                    <a:lnTo>
                      <a:pt x="47" y="295"/>
                    </a:lnTo>
                    <a:lnTo>
                      <a:pt x="44" y="298"/>
                    </a:lnTo>
                    <a:lnTo>
                      <a:pt x="43" y="299"/>
                    </a:lnTo>
                    <a:lnTo>
                      <a:pt x="42" y="300"/>
                    </a:lnTo>
                    <a:lnTo>
                      <a:pt x="39" y="303"/>
                    </a:lnTo>
                    <a:lnTo>
                      <a:pt x="38" y="305"/>
                    </a:lnTo>
                    <a:lnTo>
                      <a:pt x="36" y="306"/>
                    </a:lnTo>
                    <a:lnTo>
                      <a:pt x="33" y="307"/>
                    </a:lnTo>
                    <a:lnTo>
                      <a:pt x="32" y="308"/>
                    </a:lnTo>
                    <a:lnTo>
                      <a:pt x="30" y="308"/>
                    </a:lnTo>
                    <a:lnTo>
                      <a:pt x="27" y="308"/>
                    </a:lnTo>
                    <a:lnTo>
                      <a:pt x="26" y="308"/>
                    </a:lnTo>
                    <a:lnTo>
                      <a:pt x="21" y="308"/>
                    </a:lnTo>
                    <a:lnTo>
                      <a:pt x="19" y="308"/>
                    </a:lnTo>
                    <a:lnTo>
                      <a:pt x="17" y="308"/>
                    </a:lnTo>
                    <a:lnTo>
                      <a:pt x="14" y="307"/>
                    </a:lnTo>
                    <a:lnTo>
                      <a:pt x="13" y="306"/>
                    </a:lnTo>
                    <a:lnTo>
                      <a:pt x="11" y="305"/>
                    </a:lnTo>
                    <a:lnTo>
                      <a:pt x="8" y="304"/>
                    </a:lnTo>
                    <a:lnTo>
                      <a:pt x="8" y="302"/>
                    </a:lnTo>
                    <a:lnTo>
                      <a:pt x="6" y="299"/>
                    </a:lnTo>
                    <a:lnTo>
                      <a:pt x="4" y="298"/>
                    </a:lnTo>
                    <a:lnTo>
                      <a:pt x="3" y="295"/>
                    </a:lnTo>
                    <a:lnTo>
                      <a:pt x="2" y="294"/>
                    </a:lnTo>
                    <a:lnTo>
                      <a:pt x="0" y="290"/>
                    </a:lnTo>
                    <a:lnTo>
                      <a:pt x="0" y="286"/>
                    </a:lnTo>
                    <a:lnTo>
                      <a:pt x="0" y="52"/>
                    </a:lnTo>
                    <a:lnTo>
                      <a:pt x="0" y="43"/>
                    </a:lnTo>
                    <a:lnTo>
                      <a:pt x="2" y="38"/>
                    </a:lnTo>
                    <a:lnTo>
                      <a:pt x="6" y="32"/>
                    </a:lnTo>
                    <a:lnTo>
                      <a:pt x="8" y="28"/>
                    </a:lnTo>
                    <a:lnTo>
                      <a:pt x="13" y="23"/>
                    </a:lnTo>
                    <a:lnTo>
                      <a:pt x="16" y="20"/>
                    </a:lnTo>
                    <a:lnTo>
                      <a:pt x="22" y="14"/>
                    </a:lnTo>
                    <a:lnTo>
                      <a:pt x="28" y="11"/>
                    </a:lnTo>
                    <a:lnTo>
                      <a:pt x="32" y="8"/>
                    </a:lnTo>
                    <a:lnTo>
                      <a:pt x="38" y="6"/>
                    </a:lnTo>
                    <a:lnTo>
                      <a:pt x="48" y="3"/>
                    </a:lnTo>
                    <a:lnTo>
                      <a:pt x="52" y="2"/>
                    </a:lnTo>
                    <a:lnTo>
                      <a:pt x="60" y="1"/>
                    </a:lnTo>
                    <a:lnTo>
                      <a:pt x="66" y="0"/>
                    </a:lnTo>
                  </a:path>
                </a:pathLst>
              </a:custGeom>
              <a:solidFill>
                <a:srgbClr val="3D6E81"/>
              </a:solidFill>
              <a:ln w="3175" cap="rnd" cmpd="sng">
                <a:solidFill>
                  <a:srgbClr val="3D6E81"/>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97" name="Oval 46"/>
              <p:cNvSpPr>
                <a:spLocks noChangeArrowheads="1"/>
              </p:cNvSpPr>
              <p:nvPr/>
            </p:nvSpPr>
            <p:spPr bwMode="auto">
              <a:xfrm>
                <a:off x="151" y="742"/>
                <a:ext cx="136" cy="136"/>
              </a:xfrm>
              <a:prstGeom prst="ellipse">
                <a:avLst/>
              </a:prstGeom>
              <a:solidFill>
                <a:srgbClr val="3D6E81"/>
              </a:solidFill>
              <a:ln w="3175">
                <a:solidFill>
                  <a:srgbClr val="3D6E81"/>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sysClr val="windowText" lastClr="000000"/>
                  </a:solidFill>
                  <a:effectLst/>
                  <a:uLnTx/>
                  <a:uFillTx/>
                </a:endParaRPr>
              </a:p>
            </p:txBody>
          </p:sp>
        </p:grpSp>
      </p:grpSp>
      <p:sp>
        <p:nvSpPr>
          <p:cNvPr id="110" name="矩形 61"/>
          <p:cNvSpPr/>
          <p:nvPr/>
        </p:nvSpPr>
        <p:spPr>
          <a:xfrm>
            <a:off x="2926387" y="3111046"/>
            <a:ext cx="1691412" cy="792000"/>
          </a:xfrm>
          <a:prstGeom prst="rect">
            <a:avLst/>
          </a:prstGeom>
          <a:solidFill>
            <a:srgbClr val="177B57"/>
          </a:solidFill>
          <a:ln w="28575" cap="flat" cmpd="sng" algn="ctr">
            <a:solidFill>
              <a:srgbClr val="8EC6A1"/>
            </a:solidFill>
            <a:prstDash val="solid"/>
          </a:ln>
          <a:effectLst/>
        </p:spPr>
        <p:txBody>
          <a:bodyPr spcFirstLastPara="0" vert="horz" wrap="square" lIns="6350" tIns="6350" rIns="6350" bIns="6350"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kumimoji="0" lang="en-US" altLang="zh-CN" sz="1600" b="1" i="0" u="none" strike="noStrike" kern="0" cap="none" spc="0" normalizeH="0" baseline="0" noProof="0" dirty="0" smtClean="0">
                <a:ln>
                  <a:noFill/>
                </a:ln>
                <a:solidFill>
                  <a:srgbClr val="FFFFFF"/>
                </a:solidFill>
                <a:effectLst/>
                <a:uLnTx/>
                <a:uFillTx/>
                <a:latin typeface="Arial"/>
                <a:ea typeface="微软雅黑" pitchFamily="34" charset="-122"/>
              </a:rPr>
              <a:t>Role Charters</a:t>
            </a:r>
            <a:endParaRPr kumimoji="0" lang="en-US" altLang="zh-CN" sz="1600" b="0" i="1" u="none" strike="noStrike" kern="0" cap="none" spc="0" normalizeH="0" baseline="0" noProof="0" dirty="0" smtClean="0">
              <a:ln>
                <a:noFill/>
              </a:ln>
              <a:solidFill>
                <a:srgbClr val="FFFFFF"/>
              </a:solidFill>
              <a:effectLst/>
              <a:uLnTx/>
              <a:uFillTx/>
              <a:latin typeface="Arial"/>
              <a:ea typeface="微软雅黑" pitchFamily="34" charset="-122"/>
            </a:endParaRPr>
          </a:p>
        </p:txBody>
      </p:sp>
      <p:sp>
        <p:nvSpPr>
          <p:cNvPr id="111" name="矩形 61"/>
          <p:cNvSpPr/>
          <p:nvPr/>
        </p:nvSpPr>
        <p:spPr>
          <a:xfrm>
            <a:off x="1943155" y="4207522"/>
            <a:ext cx="969164" cy="792000"/>
          </a:xfrm>
          <a:prstGeom prst="rect">
            <a:avLst/>
          </a:prstGeom>
          <a:solidFill>
            <a:srgbClr val="BCDEC2"/>
          </a:solidFill>
          <a:ln w="28575" cap="flat" cmpd="sng" algn="ctr">
            <a:solidFill>
              <a:srgbClr val="8EC6A1"/>
            </a:solidFill>
            <a:prstDash val="solid"/>
          </a:ln>
          <a:effectLst/>
        </p:spPr>
        <p:txBody>
          <a:bodyPr spcFirstLastPara="0" vert="horz" wrap="square" lIns="6350" tIns="6350" rIns="6350" bIns="6350"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endParaRPr kumimoji="0" lang="en-US" altLang="zh-CN" sz="1600" b="0" i="1" u="none" strike="noStrike" kern="0" cap="none" spc="0" normalizeH="0" baseline="0" noProof="0" dirty="0" smtClean="0">
              <a:ln>
                <a:noFill/>
              </a:ln>
              <a:solidFill>
                <a:srgbClr val="000000"/>
              </a:solidFill>
              <a:effectLst/>
              <a:uLnTx/>
              <a:uFillTx/>
              <a:latin typeface="Arial"/>
              <a:ea typeface="微软雅黑" pitchFamily="34" charset="-122"/>
            </a:endParaRPr>
          </a:p>
        </p:txBody>
      </p:sp>
      <p:grpSp>
        <p:nvGrpSpPr>
          <p:cNvPr id="112" name="Group 4"/>
          <p:cNvGrpSpPr>
            <a:grpSpLocks/>
          </p:cNvGrpSpPr>
          <p:nvPr/>
        </p:nvGrpSpPr>
        <p:grpSpPr bwMode="auto">
          <a:xfrm>
            <a:off x="1992638" y="4301897"/>
            <a:ext cx="882650" cy="603250"/>
            <a:chOff x="2124" y="2573"/>
            <a:chExt cx="556" cy="380"/>
          </a:xfrm>
        </p:grpSpPr>
        <p:sp>
          <p:nvSpPr>
            <p:cNvPr id="113" name="Oval 5"/>
            <p:cNvSpPr>
              <a:spLocks noChangeArrowheads="1"/>
            </p:cNvSpPr>
            <p:nvPr>
              <p:custDataLst>
                <p:tags r:id="rId1"/>
              </p:custDataLst>
            </p:nvPr>
          </p:nvSpPr>
          <p:spPr bwMode="auto">
            <a:xfrm>
              <a:off x="2124" y="2573"/>
              <a:ext cx="556" cy="380"/>
            </a:xfrm>
            <a:prstGeom prst="ellipse">
              <a:avLst/>
            </a:prstGeom>
            <a:solidFill>
              <a:srgbClr val="FFFFFF"/>
            </a:solidFill>
            <a:ln w="9525" algn="ctr">
              <a:noFill/>
              <a:round/>
              <a:headEnd type="none" w="lg" len="lg"/>
              <a:tailEnd type="none" w="lg" len="lg"/>
            </a:ln>
            <a:effectLst>
              <a:prstShdw prst="shdw17" dist="17961" dir="13500000">
                <a:srgbClr val="9C3328"/>
              </a:prstShdw>
            </a:effectLst>
          </p:spPr>
          <p:txBody>
            <a:bodyPr wrap="none" tIns="91440" bIns="9144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114" name="Line 273"/>
            <p:cNvSpPr>
              <a:spLocks noChangeShapeType="1"/>
            </p:cNvSpPr>
            <p:nvPr>
              <p:custDataLst>
                <p:tags r:id="rId2"/>
              </p:custDataLst>
            </p:nvPr>
          </p:nvSpPr>
          <p:spPr bwMode="auto">
            <a:xfrm>
              <a:off x="2221" y="2833"/>
              <a:ext cx="356" cy="0"/>
            </a:xfrm>
            <a:prstGeom prst="line">
              <a:avLst/>
            </a:prstGeom>
            <a:noFill/>
            <a:ln w="3175">
              <a:solidFill>
                <a:srgbClr val="B1726B"/>
              </a:solidFill>
              <a:round/>
              <a:headEnd type="stealth" w="sm" len="sm"/>
              <a:tailEnd type="stealth"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115" name="Oval 274"/>
            <p:cNvSpPr>
              <a:spLocks noChangeArrowheads="1"/>
            </p:cNvSpPr>
            <p:nvPr>
              <p:custDataLst>
                <p:tags r:id="rId3"/>
              </p:custDataLst>
            </p:nvPr>
          </p:nvSpPr>
          <p:spPr bwMode="auto">
            <a:xfrm>
              <a:off x="2268" y="2814"/>
              <a:ext cx="35" cy="35"/>
            </a:xfrm>
            <a:prstGeom prst="ellipse">
              <a:avLst/>
            </a:prstGeom>
            <a:solidFill>
              <a:srgbClr val="B1726B"/>
            </a:solidFill>
            <a:ln w="3175">
              <a:solidFill>
                <a:srgbClr val="B1726B"/>
              </a:solidFill>
              <a:round/>
              <a:headEnd/>
              <a:tailEnd/>
            </a:ln>
          </p:spPr>
          <p:txBody>
            <a:bodyPr lIns="0" tIns="0" rIns="0" bIns="540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116" name="Oval 275"/>
            <p:cNvSpPr>
              <a:spLocks noChangeArrowheads="1"/>
            </p:cNvSpPr>
            <p:nvPr>
              <p:custDataLst>
                <p:tags r:id="rId4"/>
              </p:custDataLst>
            </p:nvPr>
          </p:nvSpPr>
          <p:spPr bwMode="auto">
            <a:xfrm>
              <a:off x="2382" y="2814"/>
              <a:ext cx="36" cy="34"/>
            </a:xfrm>
            <a:prstGeom prst="ellipse">
              <a:avLst/>
            </a:prstGeom>
            <a:solidFill>
              <a:srgbClr val="B1726B"/>
            </a:solidFill>
            <a:ln w="3175">
              <a:solidFill>
                <a:srgbClr val="B1726B"/>
              </a:solidFill>
              <a:round/>
              <a:headEnd/>
              <a:tailEnd/>
            </a:ln>
          </p:spPr>
          <p:txBody>
            <a:bodyPr lIns="0" tIns="0" rIns="0" bIns="540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117" name="Oval 276"/>
            <p:cNvSpPr>
              <a:spLocks noChangeArrowheads="1"/>
            </p:cNvSpPr>
            <p:nvPr>
              <p:custDataLst>
                <p:tags r:id="rId5"/>
              </p:custDataLst>
            </p:nvPr>
          </p:nvSpPr>
          <p:spPr bwMode="auto">
            <a:xfrm>
              <a:off x="2496" y="2814"/>
              <a:ext cx="36" cy="35"/>
            </a:xfrm>
            <a:prstGeom prst="ellipse">
              <a:avLst/>
            </a:prstGeom>
            <a:solidFill>
              <a:srgbClr val="B1726B"/>
            </a:solidFill>
            <a:ln w="3175">
              <a:solidFill>
                <a:srgbClr val="B1726B"/>
              </a:solidFill>
              <a:round/>
              <a:headEnd/>
              <a:tailEnd/>
            </a:ln>
          </p:spPr>
          <p:txBody>
            <a:bodyPr lIns="0" tIns="0" rIns="0" bIns="540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118" name="Oval 280"/>
            <p:cNvSpPr>
              <a:spLocks noChangeArrowheads="1"/>
            </p:cNvSpPr>
            <p:nvPr>
              <p:custDataLst>
                <p:tags r:id="rId6"/>
              </p:custDataLst>
            </p:nvPr>
          </p:nvSpPr>
          <p:spPr bwMode="auto">
            <a:xfrm>
              <a:off x="2439" y="2870"/>
              <a:ext cx="35" cy="34"/>
            </a:xfrm>
            <a:prstGeom prst="ellipse">
              <a:avLst/>
            </a:prstGeom>
            <a:solidFill>
              <a:srgbClr val="B1726B"/>
            </a:solidFill>
            <a:ln w="3175">
              <a:solidFill>
                <a:srgbClr val="B1726B"/>
              </a:solidFill>
              <a:round/>
              <a:headEnd/>
              <a:tailEnd/>
            </a:ln>
          </p:spPr>
          <p:txBody>
            <a:bodyPr lIns="0" tIns="0" rIns="0" bIns="38880"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25000" noProof="0" dirty="0" smtClean="0">
                <a:ln>
                  <a:noFill/>
                </a:ln>
                <a:solidFill>
                  <a:sysClr val="windowText" lastClr="000000"/>
                </a:solidFill>
                <a:effectLst/>
                <a:uLnTx/>
                <a:uFillTx/>
              </a:endParaRPr>
            </a:p>
          </p:txBody>
        </p:sp>
        <p:sp>
          <p:nvSpPr>
            <p:cNvPr id="119" name="Rectangle 11"/>
            <p:cNvSpPr>
              <a:spLocks noChangeArrowheads="1"/>
            </p:cNvSpPr>
            <p:nvPr>
              <p:custDataLst>
                <p:tags r:id="rId7"/>
              </p:custDataLst>
            </p:nvPr>
          </p:nvSpPr>
          <p:spPr bwMode="gray">
            <a:xfrm>
              <a:off x="2355" y="2592"/>
              <a:ext cx="90" cy="43"/>
            </a:xfrm>
            <a:prstGeom prst="rect">
              <a:avLst/>
            </a:prstGeom>
            <a:solidFill>
              <a:srgbClr val="808080"/>
            </a:solidFill>
            <a:ln w="9525" algn="ctr">
              <a:solidFill>
                <a:srgbClr val="808080"/>
              </a:solidFill>
              <a:miter lim="800000"/>
              <a:headEnd/>
              <a:tailEnd/>
            </a:ln>
          </p:spPr>
          <p:txBody>
            <a:bodyPr lIns="0" tIns="0" rIns="0" bIns="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srgbClr val="FFFFFF"/>
                </a:solidFill>
                <a:effectLst/>
                <a:uLnTx/>
                <a:uFillTx/>
              </a:endParaRPr>
            </a:p>
          </p:txBody>
        </p:sp>
        <p:sp>
          <p:nvSpPr>
            <p:cNvPr id="120" name="Rectangle 12"/>
            <p:cNvSpPr>
              <a:spLocks noChangeArrowheads="1"/>
            </p:cNvSpPr>
            <p:nvPr>
              <p:custDataLst>
                <p:tags r:id="rId8"/>
              </p:custDataLst>
            </p:nvPr>
          </p:nvSpPr>
          <p:spPr bwMode="gray">
            <a:xfrm>
              <a:off x="2240" y="2694"/>
              <a:ext cx="91" cy="43"/>
            </a:xfrm>
            <a:prstGeom prst="rect">
              <a:avLst/>
            </a:prstGeom>
            <a:solidFill>
              <a:srgbClr val="B2B2B2"/>
            </a:solidFill>
            <a:ln w="9525" algn="ctr">
              <a:solidFill>
                <a:srgbClr val="808080"/>
              </a:solidFill>
              <a:miter lim="800000"/>
              <a:headEnd/>
              <a:tailEnd/>
            </a:ln>
          </p:spPr>
          <p:txBody>
            <a:bodyPr lIns="0" tIns="0" rIns="0" bIns="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srgbClr val="FFFFFF"/>
                </a:solidFill>
                <a:effectLst/>
                <a:uLnTx/>
                <a:uFillTx/>
              </a:endParaRPr>
            </a:p>
          </p:txBody>
        </p:sp>
        <p:sp>
          <p:nvSpPr>
            <p:cNvPr id="121" name="Rectangle 13"/>
            <p:cNvSpPr>
              <a:spLocks noChangeArrowheads="1"/>
            </p:cNvSpPr>
            <p:nvPr>
              <p:custDataLst>
                <p:tags r:id="rId9"/>
              </p:custDataLst>
            </p:nvPr>
          </p:nvSpPr>
          <p:spPr bwMode="gray">
            <a:xfrm>
              <a:off x="2354" y="2694"/>
              <a:ext cx="91" cy="43"/>
            </a:xfrm>
            <a:prstGeom prst="rect">
              <a:avLst/>
            </a:prstGeom>
            <a:solidFill>
              <a:srgbClr val="B2B2B2"/>
            </a:solidFill>
            <a:ln w="9525" algn="ctr">
              <a:solidFill>
                <a:srgbClr val="808080"/>
              </a:solidFill>
              <a:miter lim="800000"/>
              <a:headEnd/>
              <a:tailEnd/>
            </a:ln>
          </p:spPr>
          <p:txBody>
            <a:bodyPr lIns="0" tIns="0" rIns="0" bIns="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srgbClr val="FFFFFF"/>
                </a:solidFill>
                <a:effectLst/>
                <a:uLnTx/>
                <a:uFillTx/>
              </a:endParaRPr>
            </a:p>
          </p:txBody>
        </p:sp>
        <p:sp>
          <p:nvSpPr>
            <p:cNvPr id="122" name="Rectangle 14"/>
            <p:cNvSpPr>
              <a:spLocks noChangeArrowheads="1"/>
            </p:cNvSpPr>
            <p:nvPr>
              <p:custDataLst>
                <p:tags r:id="rId10"/>
              </p:custDataLst>
            </p:nvPr>
          </p:nvSpPr>
          <p:spPr bwMode="gray">
            <a:xfrm>
              <a:off x="2469" y="2694"/>
              <a:ext cx="91" cy="43"/>
            </a:xfrm>
            <a:prstGeom prst="rect">
              <a:avLst/>
            </a:prstGeom>
            <a:solidFill>
              <a:srgbClr val="B2B2B2"/>
            </a:solidFill>
            <a:ln w="9525" algn="ctr">
              <a:solidFill>
                <a:srgbClr val="808080"/>
              </a:solidFill>
              <a:miter lim="800000"/>
              <a:headEnd/>
              <a:tailEnd/>
            </a:ln>
          </p:spPr>
          <p:txBody>
            <a:bodyPr lIns="0" tIns="0" rIns="0" bIns="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srgbClr val="FFFFFF"/>
                </a:solidFill>
                <a:effectLst/>
                <a:uLnTx/>
                <a:uFillTx/>
              </a:endParaRPr>
            </a:p>
          </p:txBody>
        </p:sp>
        <p:cxnSp>
          <p:nvCxnSpPr>
            <p:cNvPr id="123" name="AutoShape 15"/>
            <p:cNvCxnSpPr>
              <a:cxnSpLocks noChangeShapeType="1"/>
              <a:stCxn id="119" idx="2"/>
              <a:endCxn id="120" idx="0"/>
            </p:cNvCxnSpPr>
            <p:nvPr>
              <p:custDataLst>
                <p:tags r:id="rId11"/>
              </p:custDataLst>
            </p:nvPr>
          </p:nvCxnSpPr>
          <p:spPr bwMode="auto">
            <a:xfrm rot="5400000">
              <a:off x="2313" y="2608"/>
              <a:ext cx="59" cy="114"/>
            </a:xfrm>
            <a:prstGeom prst="bentConnector3">
              <a:avLst>
                <a:gd name="adj1" fmla="val 49153"/>
              </a:avLst>
            </a:prstGeom>
            <a:noFill/>
            <a:ln w="9525">
              <a:solidFill>
                <a:srgbClr val="808080"/>
              </a:solidFill>
              <a:miter lim="800000"/>
              <a:headEnd type="none" w="lg" len="lg"/>
              <a:tailEnd type="none" w="lg" len="lg"/>
            </a:ln>
          </p:spPr>
        </p:cxnSp>
        <p:cxnSp>
          <p:nvCxnSpPr>
            <p:cNvPr id="124" name="AutoShape 16"/>
            <p:cNvCxnSpPr>
              <a:cxnSpLocks noChangeShapeType="1"/>
              <a:stCxn id="119" idx="2"/>
              <a:endCxn id="121" idx="0"/>
            </p:cNvCxnSpPr>
            <p:nvPr>
              <p:custDataLst>
                <p:tags r:id="rId12"/>
              </p:custDataLst>
            </p:nvPr>
          </p:nvCxnSpPr>
          <p:spPr bwMode="auto">
            <a:xfrm rot="5400000">
              <a:off x="2370" y="2665"/>
              <a:ext cx="59" cy="0"/>
            </a:xfrm>
            <a:prstGeom prst="straightConnector1">
              <a:avLst/>
            </a:prstGeom>
            <a:noFill/>
            <a:ln w="9525">
              <a:solidFill>
                <a:srgbClr val="808080"/>
              </a:solidFill>
              <a:round/>
              <a:headEnd type="none" w="lg" len="lg"/>
              <a:tailEnd type="none" w="lg" len="lg"/>
            </a:ln>
          </p:spPr>
        </p:cxnSp>
        <p:cxnSp>
          <p:nvCxnSpPr>
            <p:cNvPr id="125" name="AutoShape 17"/>
            <p:cNvCxnSpPr>
              <a:cxnSpLocks noChangeShapeType="1"/>
              <a:stCxn id="119" idx="2"/>
              <a:endCxn id="122" idx="0"/>
            </p:cNvCxnSpPr>
            <p:nvPr>
              <p:custDataLst>
                <p:tags r:id="rId13"/>
              </p:custDataLst>
            </p:nvPr>
          </p:nvCxnSpPr>
          <p:spPr bwMode="auto">
            <a:xfrm rot="16200000" flipH="1">
              <a:off x="2428" y="2607"/>
              <a:ext cx="59" cy="115"/>
            </a:xfrm>
            <a:prstGeom prst="bentConnector3">
              <a:avLst>
                <a:gd name="adj1" fmla="val 49153"/>
              </a:avLst>
            </a:prstGeom>
            <a:noFill/>
            <a:ln w="9525">
              <a:solidFill>
                <a:srgbClr val="808080"/>
              </a:solidFill>
              <a:miter lim="800000"/>
              <a:headEnd type="none" w="lg" len="lg"/>
              <a:tailEnd type="none" w="lg" len="lg"/>
            </a:ln>
          </p:spPr>
        </p:cxnSp>
        <p:sp>
          <p:nvSpPr>
            <p:cNvPr id="126" name="Rectangle 18"/>
            <p:cNvSpPr>
              <a:spLocks noChangeArrowheads="1"/>
            </p:cNvSpPr>
            <p:nvPr>
              <p:custDataLst>
                <p:tags r:id="rId14"/>
              </p:custDataLst>
            </p:nvPr>
          </p:nvSpPr>
          <p:spPr bwMode="gray">
            <a:xfrm>
              <a:off x="2354" y="2753"/>
              <a:ext cx="91" cy="43"/>
            </a:xfrm>
            <a:prstGeom prst="rect">
              <a:avLst/>
            </a:prstGeom>
            <a:solidFill>
              <a:srgbClr val="E2E2E2"/>
            </a:solidFill>
            <a:ln w="9525" algn="ctr">
              <a:solidFill>
                <a:srgbClr val="808080"/>
              </a:solidFill>
              <a:miter lim="800000"/>
              <a:headEnd/>
              <a:tailEnd/>
            </a:ln>
          </p:spPr>
          <p:txBody>
            <a:bodyPr lIns="0" tIns="0" rIns="0" bIns="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srgbClr val="FFFFFF"/>
                </a:solidFill>
                <a:effectLst/>
                <a:uLnTx/>
                <a:uFillTx/>
              </a:endParaRPr>
            </a:p>
          </p:txBody>
        </p:sp>
        <p:sp>
          <p:nvSpPr>
            <p:cNvPr id="127" name="Rectangle 19"/>
            <p:cNvSpPr>
              <a:spLocks noChangeArrowheads="1"/>
            </p:cNvSpPr>
            <p:nvPr>
              <p:custDataLst>
                <p:tags r:id="rId15"/>
              </p:custDataLst>
            </p:nvPr>
          </p:nvSpPr>
          <p:spPr bwMode="gray">
            <a:xfrm>
              <a:off x="2240" y="2753"/>
              <a:ext cx="91" cy="43"/>
            </a:xfrm>
            <a:prstGeom prst="rect">
              <a:avLst/>
            </a:prstGeom>
            <a:solidFill>
              <a:srgbClr val="E2E2E2"/>
            </a:solidFill>
            <a:ln w="9525" algn="ctr">
              <a:solidFill>
                <a:srgbClr val="808080"/>
              </a:solidFill>
              <a:miter lim="800000"/>
              <a:headEnd/>
              <a:tailEnd/>
            </a:ln>
          </p:spPr>
          <p:txBody>
            <a:bodyPr lIns="0" tIns="0" rIns="0" bIns="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srgbClr val="FFFFFF"/>
                </a:solidFill>
                <a:effectLst/>
                <a:uLnTx/>
                <a:uFillTx/>
              </a:endParaRPr>
            </a:p>
          </p:txBody>
        </p:sp>
        <p:sp>
          <p:nvSpPr>
            <p:cNvPr id="128" name="Rectangle 20"/>
            <p:cNvSpPr>
              <a:spLocks noChangeArrowheads="1"/>
            </p:cNvSpPr>
            <p:nvPr>
              <p:custDataLst>
                <p:tags r:id="rId16"/>
              </p:custDataLst>
            </p:nvPr>
          </p:nvSpPr>
          <p:spPr bwMode="gray">
            <a:xfrm>
              <a:off x="2469" y="2753"/>
              <a:ext cx="91" cy="43"/>
            </a:xfrm>
            <a:prstGeom prst="rect">
              <a:avLst/>
            </a:prstGeom>
            <a:solidFill>
              <a:srgbClr val="E2E2E2"/>
            </a:solidFill>
            <a:ln w="9525" algn="ctr">
              <a:solidFill>
                <a:srgbClr val="808080"/>
              </a:solidFill>
              <a:miter lim="800000"/>
              <a:headEnd/>
              <a:tailEnd/>
            </a:ln>
          </p:spPr>
          <p:txBody>
            <a:bodyPr lIns="0" tIns="0" rIns="0" bIns="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srgbClr val="FFFFFF"/>
                </a:solidFill>
                <a:effectLst/>
                <a:uLnTx/>
                <a:uFillTx/>
              </a:endParaRPr>
            </a:p>
          </p:txBody>
        </p:sp>
        <p:sp>
          <p:nvSpPr>
            <p:cNvPr id="129" name="Freeform 21"/>
            <p:cNvSpPr>
              <a:spLocks/>
            </p:cNvSpPr>
            <p:nvPr>
              <p:custDataLst>
                <p:tags r:id="rId17"/>
              </p:custDataLst>
            </p:nvPr>
          </p:nvSpPr>
          <p:spPr bwMode="auto">
            <a:xfrm>
              <a:off x="2398" y="2849"/>
              <a:ext cx="116" cy="47"/>
            </a:xfrm>
            <a:custGeom>
              <a:avLst/>
              <a:gdLst>
                <a:gd name="T0" fmla="*/ 0 w 116"/>
                <a:gd name="T1" fmla="*/ 0 h 47"/>
                <a:gd name="T2" fmla="*/ 57 w 116"/>
                <a:gd name="T3" fmla="*/ 47 h 47"/>
                <a:gd name="T4" fmla="*/ 116 w 116"/>
                <a:gd name="T5" fmla="*/ 0 h 47"/>
                <a:gd name="T6" fmla="*/ 0 60000 65536"/>
                <a:gd name="T7" fmla="*/ 0 60000 65536"/>
                <a:gd name="T8" fmla="*/ 0 60000 65536"/>
                <a:gd name="T9" fmla="*/ 0 w 116"/>
                <a:gd name="T10" fmla="*/ 0 h 47"/>
                <a:gd name="T11" fmla="*/ 116 w 116"/>
                <a:gd name="T12" fmla="*/ 47 h 47"/>
              </a:gdLst>
              <a:ahLst/>
              <a:cxnLst>
                <a:cxn ang="T6">
                  <a:pos x="T0" y="T1"/>
                </a:cxn>
                <a:cxn ang="T7">
                  <a:pos x="T2" y="T3"/>
                </a:cxn>
                <a:cxn ang="T8">
                  <a:pos x="T4" y="T5"/>
                </a:cxn>
              </a:cxnLst>
              <a:rect l="T9" t="T10" r="T11" b="T12"/>
              <a:pathLst>
                <a:path w="116" h="47">
                  <a:moveTo>
                    <a:pt x="0" y="0"/>
                  </a:moveTo>
                  <a:lnTo>
                    <a:pt x="57" y="47"/>
                  </a:lnTo>
                  <a:lnTo>
                    <a:pt x="116" y="0"/>
                  </a:lnTo>
                </a:path>
              </a:pathLst>
            </a:custGeom>
            <a:noFill/>
            <a:ln w="3175" cap="flat" cmpd="sng">
              <a:solidFill>
                <a:srgbClr val="B1726B"/>
              </a:solidFill>
              <a:prstDash val="solid"/>
              <a:round/>
              <a:headEnd type="stealth" w="sm" len="sm"/>
              <a:tailEnd type="stealth"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130" name="Freeform 22"/>
            <p:cNvSpPr>
              <a:spLocks/>
            </p:cNvSpPr>
            <p:nvPr>
              <p:custDataLst>
                <p:tags r:id="rId18"/>
              </p:custDataLst>
            </p:nvPr>
          </p:nvSpPr>
          <p:spPr bwMode="auto">
            <a:xfrm>
              <a:off x="2276" y="2850"/>
              <a:ext cx="249" cy="67"/>
            </a:xfrm>
            <a:custGeom>
              <a:avLst/>
              <a:gdLst>
                <a:gd name="T0" fmla="*/ 0 w 116"/>
                <a:gd name="T1" fmla="*/ 0 h 33"/>
                <a:gd name="T2" fmla="*/ 0 w 116"/>
                <a:gd name="T3" fmla="*/ 136 h 33"/>
                <a:gd name="T4" fmla="*/ 534 w 116"/>
                <a:gd name="T5" fmla="*/ 136 h 33"/>
                <a:gd name="T6" fmla="*/ 534 w 116"/>
                <a:gd name="T7" fmla="*/ 0 h 33"/>
                <a:gd name="T8" fmla="*/ 0 60000 65536"/>
                <a:gd name="T9" fmla="*/ 0 60000 65536"/>
                <a:gd name="T10" fmla="*/ 0 60000 65536"/>
                <a:gd name="T11" fmla="*/ 0 60000 65536"/>
                <a:gd name="T12" fmla="*/ 0 w 116"/>
                <a:gd name="T13" fmla="*/ 0 h 33"/>
                <a:gd name="T14" fmla="*/ 116 w 116"/>
                <a:gd name="T15" fmla="*/ 33 h 33"/>
              </a:gdLst>
              <a:ahLst/>
              <a:cxnLst>
                <a:cxn ang="T8">
                  <a:pos x="T0" y="T1"/>
                </a:cxn>
                <a:cxn ang="T9">
                  <a:pos x="T2" y="T3"/>
                </a:cxn>
                <a:cxn ang="T10">
                  <a:pos x="T4" y="T5"/>
                </a:cxn>
                <a:cxn ang="T11">
                  <a:pos x="T6" y="T7"/>
                </a:cxn>
              </a:cxnLst>
              <a:rect l="T12" t="T13" r="T14" b="T15"/>
              <a:pathLst>
                <a:path w="116" h="33">
                  <a:moveTo>
                    <a:pt x="0" y="0"/>
                  </a:moveTo>
                  <a:lnTo>
                    <a:pt x="0" y="33"/>
                  </a:lnTo>
                  <a:lnTo>
                    <a:pt x="116" y="33"/>
                  </a:lnTo>
                  <a:lnTo>
                    <a:pt x="116" y="0"/>
                  </a:lnTo>
                </a:path>
              </a:pathLst>
            </a:custGeom>
            <a:noFill/>
            <a:ln w="3175" cap="flat" cmpd="sng">
              <a:solidFill>
                <a:srgbClr val="B1726B"/>
              </a:solidFill>
              <a:prstDash val="solid"/>
              <a:round/>
              <a:headEnd type="stealth" w="sm" len="sm"/>
              <a:tailEnd type="stealth"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grpSp>
      <p:sp>
        <p:nvSpPr>
          <p:cNvPr id="131" name="矩形 61"/>
          <p:cNvSpPr/>
          <p:nvPr/>
        </p:nvSpPr>
        <p:spPr>
          <a:xfrm>
            <a:off x="2926387" y="4207522"/>
            <a:ext cx="1691412" cy="792000"/>
          </a:xfrm>
          <a:prstGeom prst="rect">
            <a:avLst/>
          </a:prstGeom>
          <a:solidFill>
            <a:srgbClr val="177B57"/>
          </a:solidFill>
          <a:ln w="28575" cap="flat" cmpd="sng" algn="ctr">
            <a:solidFill>
              <a:srgbClr val="8EC6A1"/>
            </a:solidFill>
            <a:prstDash val="solid"/>
          </a:ln>
          <a:effectLst/>
        </p:spPr>
        <p:txBody>
          <a:bodyPr spcFirstLastPara="0" vert="horz" wrap="square" lIns="6350" tIns="6350" rIns="6350" bIns="6350"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kumimoji="0" lang="en-US" altLang="zh-CN" sz="1600" b="1" i="0" u="none" strike="noStrike" kern="0" cap="none" spc="0" normalizeH="0" baseline="0" noProof="0" dirty="0" smtClean="0">
                <a:ln>
                  <a:noFill/>
                </a:ln>
                <a:solidFill>
                  <a:srgbClr val="FFFFFF"/>
                </a:solidFill>
                <a:effectLst/>
                <a:uLnTx/>
                <a:uFillTx/>
                <a:latin typeface="Arial"/>
                <a:ea typeface="微软雅黑" pitchFamily="34" charset="-122"/>
              </a:rPr>
              <a:t>Collaboration Mechanisms</a:t>
            </a:r>
            <a:endParaRPr kumimoji="0" lang="en-US" altLang="zh-CN" sz="1600" b="0" i="1" u="none" strike="noStrike" kern="0" cap="none" spc="0" normalizeH="0" baseline="0" noProof="0" dirty="0" smtClean="0">
              <a:ln>
                <a:noFill/>
              </a:ln>
              <a:solidFill>
                <a:srgbClr val="FFFFFF"/>
              </a:solidFill>
              <a:effectLst/>
              <a:uLnTx/>
              <a:uFillTx/>
              <a:latin typeface="Arial"/>
              <a:ea typeface="微软雅黑" pitchFamily="34" charset="-122"/>
            </a:endParaRPr>
          </a:p>
        </p:txBody>
      </p:sp>
      <p:sp>
        <p:nvSpPr>
          <p:cNvPr id="132" name="TextBox 131"/>
          <p:cNvSpPr txBox="1"/>
          <p:nvPr/>
        </p:nvSpPr>
        <p:spPr>
          <a:xfrm>
            <a:off x="4617799" y="3048000"/>
            <a:ext cx="4554331" cy="828089"/>
          </a:xfrm>
          <a:prstGeom prst="rect">
            <a:avLst/>
          </a:prstGeom>
          <a:noFill/>
        </p:spPr>
        <p:txBody>
          <a:bodyPr wrap="square" tIns="90000" bIns="90000" rtlCol="0">
            <a:spAutoFit/>
          </a:bodyPr>
          <a:lstStyle/>
          <a:p>
            <a:r>
              <a:rPr lang="en-US" sz="1400" b="1" i="1" dirty="0" smtClean="0">
                <a:solidFill>
                  <a:srgbClr val="000000"/>
                </a:solidFill>
                <a:cs typeface="Arial" pitchFamily="34" charset="0"/>
              </a:rPr>
              <a:t>Scope of each position</a:t>
            </a:r>
          </a:p>
          <a:p>
            <a:pPr marL="288925" lvl="1" indent="-174625">
              <a:buClr>
                <a:srgbClr val="177B57"/>
              </a:buClr>
              <a:buSzPct val="100000"/>
              <a:buFont typeface="Arial"/>
              <a:buChar char="•"/>
            </a:pPr>
            <a:r>
              <a:rPr lang="en-US" sz="1400" i="1" dirty="0" smtClean="0">
                <a:solidFill>
                  <a:srgbClr val="000000"/>
                </a:solidFill>
                <a:cs typeface="Arial" pitchFamily="34" charset="0"/>
              </a:rPr>
              <a:t>Accountabilities, objectives, decision rights, performance metrics, and collaboration mechanism</a:t>
            </a:r>
            <a:endParaRPr lang="en-US" sz="1400" dirty="0" smtClean="0">
              <a:solidFill>
                <a:srgbClr val="000000"/>
              </a:solidFill>
              <a:cs typeface="Arial" pitchFamily="34" charset="0"/>
            </a:endParaRPr>
          </a:p>
        </p:txBody>
      </p:sp>
      <p:sp>
        <p:nvSpPr>
          <p:cNvPr id="133" name="TextBox 132"/>
          <p:cNvSpPr txBox="1"/>
          <p:nvPr/>
        </p:nvSpPr>
        <p:spPr>
          <a:xfrm>
            <a:off x="4617799" y="4148203"/>
            <a:ext cx="4318780" cy="828089"/>
          </a:xfrm>
          <a:prstGeom prst="rect">
            <a:avLst/>
          </a:prstGeom>
          <a:noFill/>
        </p:spPr>
        <p:txBody>
          <a:bodyPr wrap="square" tIns="90000" bIns="90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smtClean="0">
                <a:ln>
                  <a:noFill/>
                </a:ln>
                <a:solidFill>
                  <a:srgbClr val="000000"/>
                </a:solidFill>
                <a:effectLst/>
                <a:uLnTx/>
                <a:uFillTx/>
              </a:rPr>
              <a:t>Interfaces among the different processes in an organization</a:t>
            </a:r>
          </a:p>
          <a:p>
            <a:pPr marL="288925" marR="0" lvl="1" indent="-174625" defTabSz="914400" eaLnBrk="1" fontAlgn="auto" latinLnBrk="0" hangingPunct="1">
              <a:lnSpc>
                <a:spcPct val="100000"/>
              </a:lnSpc>
              <a:spcBef>
                <a:spcPts val="0"/>
              </a:spcBef>
              <a:spcAft>
                <a:spcPts val="0"/>
              </a:spcAft>
              <a:buClr>
                <a:srgbClr val="177B57"/>
              </a:buClr>
              <a:buSzPct val="100000"/>
              <a:buFont typeface="Arial"/>
              <a:buChar char="•"/>
              <a:tabLst/>
              <a:defRPr/>
            </a:pPr>
            <a:r>
              <a:rPr kumimoji="0" lang="en-US" sz="1400" b="0" i="1" u="none" strike="noStrike" kern="0" cap="none" spc="0" normalizeH="0" baseline="0" noProof="0" dirty="0" smtClean="0">
                <a:ln>
                  <a:noFill/>
                </a:ln>
                <a:solidFill>
                  <a:srgbClr val="000000"/>
                </a:solidFill>
                <a:effectLst/>
                <a:uLnTx/>
                <a:uFillTx/>
              </a:rPr>
              <a:t>Committees, decision forums, supporting tools</a:t>
            </a:r>
            <a:endParaRPr kumimoji="0" lang="en-US" sz="1400" b="0" i="0" u="none" strike="noStrike" kern="0" cap="none" spc="0" normalizeH="0" baseline="0" noProof="0" dirty="0" smtClean="0">
              <a:ln>
                <a:noFill/>
              </a:ln>
              <a:solidFill>
                <a:srgbClr val="000000"/>
              </a:solidFill>
              <a:effectLst/>
              <a:uLnTx/>
              <a:uFillTx/>
            </a:endParaRPr>
          </a:p>
        </p:txBody>
      </p:sp>
      <p:sp>
        <p:nvSpPr>
          <p:cNvPr id="134" name="TextBox 133"/>
          <p:cNvSpPr txBox="1"/>
          <p:nvPr/>
        </p:nvSpPr>
        <p:spPr>
          <a:xfrm>
            <a:off x="4617798" y="5266839"/>
            <a:ext cx="4554331" cy="828089"/>
          </a:xfrm>
          <a:prstGeom prst="rect">
            <a:avLst/>
          </a:prstGeom>
          <a:noFill/>
        </p:spPr>
        <p:txBody>
          <a:bodyPr wrap="square" tIns="90000" bIns="90000" rtlCol="0">
            <a:spAutoFit/>
          </a:bodyPr>
          <a:lstStyle/>
          <a:p>
            <a:r>
              <a:rPr lang="en-US" sz="1400" b="1" i="1" dirty="0" smtClean="0">
                <a:solidFill>
                  <a:srgbClr val="000000"/>
                </a:solidFill>
                <a:cs typeface="Arial" pitchFamily="34" charset="0"/>
              </a:rPr>
              <a:t>Organizational plan to build capacity and staffing levels required</a:t>
            </a:r>
            <a:endParaRPr lang="en-US" sz="1400" i="1" dirty="0" smtClean="0">
              <a:solidFill>
                <a:srgbClr val="000000"/>
              </a:solidFill>
              <a:cs typeface="Arial" pitchFamily="34" charset="0"/>
            </a:endParaRPr>
          </a:p>
          <a:p>
            <a:pPr marL="288925" lvl="1" indent="-174625">
              <a:buClr>
                <a:srgbClr val="177B57"/>
              </a:buClr>
              <a:buSzPct val="100000"/>
              <a:buFont typeface="Arial"/>
              <a:buChar char="•"/>
            </a:pPr>
            <a:r>
              <a:rPr lang="en-US" sz="1400" i="1" dirty="0" smtClean="0">
                <a:solidFill>
                  <a:srgbClr val="000000"/>
                </a:solidFill>
                <a:cs typeface="Arial" pitchFamily="34" charset="0"/>
              </a:rPr>
              <a:t>Plan to reach desired organizational model</a:t>
            </a:r>
            <a:endParaRPr lang="en-US" sz="1400" dirty="0" smtClean="0">
              <a:solidFill>
                <a:srgbClr val="000000"/>
              </a:solidFill>
              <a:cs typeface="Arial" pitchFamily="34" charset="0"/>
            </a:endParaRPr>
          </a:p>
        </p:txBody>
      </p:sp>
      <p:sp>
        <p:nvSpPr>
          <p:cNvPr id="135" name="TextBox 134"/>
          <p:cNvSpPr txBox="1"/>
          <p:nvPr/>
        </p:nvSpPr>
        <p:spPr>
          <a:xfrm>
            <a:off x="4617800" y="1924963"/>
            <a:ext cx="4318780" cy="828089"/>
          </a:xfrm>
          <a:prstGeom prst="rect">
            <a:avLst/>
          </a:prstGeom>
          <a:noFill/>
        </p:spPr>
        <p:txBody>
          <a:bodyPr wrap="square" tIns="90000" bIns="90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smtClean="0">
                <a:ln>
                  <a:noFill/>
                </a:ln>
                <a:solidFill>
                  <a:srgbClr val="000000"/>
                </a:solidFill>
                <a:effectLst/>
                <a:uLnTx/>
                <a:uFillTx/>
              </a:rPr>
              <a:t>Optimal organizational structure</a:t>
            </a:r>
          </a:p>
          <a:p>
            <a:pPr marL="288925" marR="0" lvl="1" indent="-174625" defTabSz="914400" eaLnBrk="1" fontAlgn="auto" latinLnBrk="0" hangingPunct="1">
              <a:lnSpc>
                <a:spcPct val="100000"/>
              </a:lnSpc>
              <a:spcBef>
                <a:spcPts val="0"/>
              </a:spcBef>
              <a:spcAft>
                <a:spcPts val="0"/>
              </a:spcAft>
              <a:buClr>
                <a:srgbClr val="177B57"/>
              </a:buClr>
              <a:buSzPct val="100000"/>
              <a:buFont typeface="Arial"/>
              <a:buChar char="•"/>
              <a:tabLst/>
              <a:defRPr/>
            </a:pPr>
            <a:r>
              <a:rPr kumimoji="0" lang="en-US" sz="1400" b="0" i="1" u="none" strike="noStrike" kern="0" cap="none" spc="0" normalizeH="0" baseline="0" noProof="0" dirty="0" smtClean="0">
                <a:ln>
                  <a:noFill/>
                </a:ln>
                <a:solidFill>
                  <a:srgbClr val="000000"/>
                </a:solidFill>
                <a:effectLst/>
                <a:uLnTx/>
                <a:uFillTx/>
              </a:rPr>
              <a:t>Required positions, spans of control, # of layers, regional management model, etc.</a:t>
            </a:r>
            <a:endParaRPr kumimoji="0" lang="en-US" sz="1400" b="1" i="1" u="none" strike="noStrike" kern="0" cap="none" spc="0" normalizeH="0" baseline="0" noProof="0" dirty="0" smtClean="0">
              <a:ln>
                <a:noFill/>
              </a:ln>
              <a:solidFill>
                <a:srgbClr val="000000"/>
              </a:solidFill>
              <a:effectLst/>
              <a:uLnTx/>
              <a:uFillTx/>
            </a:endParaRPr>
          </a:p>
        </p:txBody>
      </p:sp>
      <p:sp>
        <p:nvSpPr>
          <p:cNvPr id="136" name="Rectangle 135"/>
          <p:cNvSpPr/>
          <p:nvPr/>
        </p:nvSpPr>
        <p:spPr>
          <a:xfrm rot="16200000">
            <a:off x="-1239269" y="3675809"/>
            <a:ext cx="4116660" cy="723722"/>
          </a:xfrm>
          <a:prstGeom prst="rect">
            <a:avLst/>
          </a:prstGeom>
          <a:solidFill>
            <a:srgbClr val="E2E2E2"/>
          </a:solidFill>
          <a:ln w="9525" cap="flat" cmpd="sng" algn="ctr">
            <a:solidFill>
              <a:srgbClr val="E2E2E2"/>
            </a:solidFill>
            <a:prstDash val="solid"/>
          </a:ln>
          <a:effectLst/>
        </p:spPr>
        <p:txBody>
          <a:bodyPr tIns="90000" bIns="9000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Arial"/>
                <a:cs typeface="Arial" pitchFamily="34" charset="0"/>
              </a:rPr>
              <a:t>Vision, Objectives, and Strategy</a:t>
            </a:r>
          </a:p>
        </p:txBody>
      </p:sp>
      <p:sp>
        <p:nvSpPr>
          <p:cNvPr id="137" name="Freeform 11"/>
          <p:cNvSpPr>
            <a:spLocks/>
          </p:cNvSpPr>
          <p:nvPr/>
        </p:nvSpPr>
        <p:spPr bwMode="auto">
          <a:xfrm rot="5400000">
            <a:off x="942523" y="2574100"/>
            <a:ext cx="1108472" cy="541735"/>
          </a:xfrm>
          <a:custGeom>
            <a:avLst/>
            <a:gdLst>
              <a:gd name="T0" fmla="*/ 0 w 946"/>
              <a:gd name="T1" fmla="*/ 1332714223 h 908"/>
              <a:gd name="T2" fmla="*/ 2147483647 w 946"/>
              <a:gd name="T3" fmla="*/ 0 h 908"/>
              <a:gd name="T4" fmla="*/ 2147483647 w 946"/>
              <a:gd name="T5" fmla="*/ 1332714223 h 908"/>
              <a:gd name="T6" fmla="*/ 2147483647 w 946"/>
              <a:gd name="T7" fmla="*/ 1332714223 h 908"/>
              <a:gd name="T8" fmla="*/ 2147483647 w 946"/>
              <a:gd name="T9" fmla="*/ 2050328151 h 908"/>
              <a:gd name="T10" fmla="*/ 2147483647 w 946"/>
              <a:gd name="T11" fmla="*/ 1344104958 h 908"/>
              <a:gd name="T12" fmla="*/ 0 w 946"/>
              <a:gd name="T13" fmla="*/ 1332714223 h 908"/>
              <a:gd name="T14" fmla="*/ 0 60000 65536"/>
              <a:gd name="T15" fmla="*/ 0 60000 65536"/>
              <a:gd name="T16" fmla="*/ 0 60000 65536"/>
              <a:gd name="T17" fmla="*/ 0 60000 65536"/>
              <a:gd name="T18" fmla="*/ 0 60000 65536"/>
              <a:gd name="T19" fmla="*/ 0 60000 65536"/>
              <a:gd name="T20" fmla="*/ 0 60000 65536"/>
              <a:gd name="T21" fmla="*/ 0 w 946"/>
              <a:gd name="T22" fmla="*/ 0 h 908"/>
              <a:gd name="T23" fmla="*/ 946 w 946"/>
              <a:gd name="T24" fmla="*/ 908 h 9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6" h="908">
                <a:moveTo>
                  <a:pt x="0" y="234"/>
                </a:moveTo>
                <a:lnTo>
                  <a:pt x="234" y="0"/>
                </a:lnTo>
                <a:lnTo>
                  <a:pt x="470" y="234"/>
                </a:lnTo>
                <a:lnTo>
                  <a:pt x="362" y="234"/>
                </a:lnTo>
                <a:cubicBezTo>
                  <a:pt x="350" y="498"/>
                  <a:pt x="744" y="708"/>
                  <a:pt x="946" y="360"/>
                </a:cubicBezTo>
                <a:cubicBezTo>
                  <a:pt x="698" y="908"/>
                  <a:pt x="100" y="646"/>
                  <a:pt x="106" y="236"/>
                </a:cubicBezTo>
                <a:cubicBezTo>
                  <a:pt x="53" y="235"/>
                  <a:pt x="0" y="234"/>
                  <a:pt x="0" y="234"/>
                </a:cubicBezTo>
                <a:close/>
              </a:path>
            </a:pathLst>
          </a:custGeom>
          <a:solidFill>
            <a:srgbClr val="F5C77B"/>
          </a:solidFill>
          <a:ln w="12700" cap="flat" cmpd="sng">
            <a:solidFill>
              <a:srgbClr val="F5C77B"/>
            </a:solidFill>
            <a:prstDash val="solid"/>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138" name="Freeform 11"/>
          <p:cNvSpPr>
            <a:spLocks/>
          </p:cNvSpPr>
          <p:nvPr/>
        </p:nvSpPr>
        <p:spPr bwMode="auto">
          <a:xfrm rot="16200000">
            <a:off x="942523" y="4704265"/>
            <a:ext cx="1108472" cy="541735"/>
          </a:xfrm>
          <a:custGeom>
            <a:avLst/>
            <a:gdLst>
              <a:gd name="T0" fmla="*/ 0 w 946"/>
              <a:gd name="T1" fmla="*/ 1332714223 h 908"/>
              <a:gd name="T2" fmla="*/ 2147483647 w 946"/>
              <a:gd name="T3" fmla="*/ 0 h 908"/>
              <a:gd name="T4" fmla="*/ 2147483647 w 946"/>
              <a:gd name="T5" fmla="*/ 1332714223 h 908"/>
              <a:gd name="T6" fmla="*/ 2147483647 w 946"/>
              <a:gd name="T7" fmla="*/ 1332714223 h 908"/>
              <a:gd name="T8" fmla="*/ 2147483647 w 946"/>
              <a:gd name="T9" fmla="*/ 2050328151 h 908"/>
              <a:gd name="T10" fmla="*/ 2147483647 w 946"/>
              <a:gd name="T11" fmla="*/ 1344104958 h 908"/>
              <a:gd name="T12" fmla="*/ 0 w 946"/>
              <a:gd name="T13" fmla="*/ 1332714223 h 908"/>
              <a:gd name="T14" fmla="*/ 0 60000 65536"/>
              <a:gd name="T15" fmla="*/ 0 60000 65536"/>
              <a:gd name="T16" fmla="*/ 0 60000 65536"/>
              <a:gd name="T17" fmla="*/ 0 60000 65536"/>
              <a:gd name="T18" fmla="*/ 0 60000 65536"/>
              <a:gd name="T19" fmla="*/ 0 60000 65536"/>
              <a:gd name="T20" fmla="*/ 0 60000 65536"/>
              <a:gd name="T21" fmla="*/ 0 w 946"/>
              <a:gd name="T22" fmla="*/ 0 h 908"/>
              <a:gd name="T23" fmla="*/ 946 w 946"/>
              <a:gd name="T24" fmla="*/ 908 h 9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6" h="908">
                <a:moveTo>
                  <a:pt x="0" y="234"/>
                </a:moveTo>
                <a:lnTo>
                  <a:pt x="234" y="0"/>
                </a:lnTo>
                <a:lnTo>
                  <a:pt x="470" y="234"/>
                </a:lnTo>
                <a:lnTo>
                  <a:pt x="362" y="234"/>
                </a:lnTo>
                <a:cubicBezTo>
                  <a:pt x="350" y="498"/>
                  <a:pt x="744" y="708"/>
                  <a:pt x="946" y="360"/>
                </a:cubicBezTo>
                <a:cubicBezTo>
                  <a:pt x="698" y="908"/>
                  <a:pt x="100" y="646"/>
                  <a:pt x="106" y="236"/>
                </a:cubicBezTo>
                <a:cubicBezTo>
                  <a:pt x="53" y="235"/>
                  <a:pt x="0" y="234"/>
                  <a:pt x="0" y="234"/>
                </a:cubicBezTo>
                <a:close/>
              </a:path>
            </a:pathLst>
          </a:custGeom>
          <a:solidFill>
            <a:srgbClr val="F5C77B"/>
          </a:solidFill>
          <a:ln w="12700" cap="flat" cmpd="sng">
            <a:solidFill>
              <a:srgbClr val="F5C77B"/>
            </a:solidFill>
            <a:prstDash val="solid"/>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140" name="Text Placeholder 3"/>
          <p:cNvSpPr txBox="1">
            <a:spLocks/>
          </p:cNvSpPr>
          <p:nvPr/>
        </p:nvSpPr>
        <p:spPr>
          <a:xfrm>
            <a:off x="330200" y="1433682"/>
            <a:ext cx="8491538" cy="820738"/>
          </a:xfrm>
          <a:prstGeom prst="rect">
            <a:avLst/>
          </a:prstGeom>
        </p:spPr>
        <p:txBody>
          <a:bodyPr/>
          <a:lstStyle>
            <a:lvl1pPr marL="182563" indent="-182563" algn="l" rtl="0" eaLnBrk="1" fontAlgn="base" hangingPunct="1">
              <a:lnSpc>
                <a:spcPct val="80000"/>
              </a:lnSpc>
              <a:spcBef>
                <a:spcPts val="700"/>
              </a:spcBef>
              <a:spcAft>
                <a:spcPts val="25"/>
              </a:spcAft>
              <a:buClr>
                <a:schemeClr val="accent1"/>
              </a:buClr>
              <a:buFont typeface="Arial" charset="0"/>
              <a:buChar char="•"/>
              <a:defRPr sz="1200">
                <a:solidFill>
                  <a:srgbClr val="000000"/>
                </a:solidFill>
                <a:latin typeface="+mn-lt"/>
                <a:ea typeface="ＭＳ Ｐゴシック" pitchFamily="34" charset="-128"/>
                <a:cs typeface="ＭＳ Ｐゴシック" charset="-128"/>
              </a:defRPr>
            </a:lvl1pPr>
            <a:lvl2pPr marL="365125" indent="-182563" algn="l" rtl="0" eaLnBrk="1" fontAlgn="base" hangingPunct="1">
              <a:lnSpc>
                <a:spcPct val="80000"/>
              </a:lnSpc>
              <a:spcBef>
                <a:spcPts val="700"/>
              </a:spcBef>
              <a:spcAft>
                <a:spcPts val="25"/>
              </a:spcAft>
              <a:buClr>
                <a:schemeClr val="accent1"/>
              </a:buClr>
              <a:buFont typeface="Arial" charset="0"/>
              <a:buChar char="•"/>
              <a:defRPr sz="1200">
                <a:solidFill>
                  <a:srgbClr val="000000"/>
                </a:solidFill>
                <a:latin typeface="+mn-lt"/>
                <a:ea typeface="ＭＳ Ｐゴシック" pitchFamily="34" charset="-128"/>
              </a:defRPr>
            </a:lvl2pPr>
            <a:lvl3pPr marL="547688" indent="-182563" algn="l" rtl="0" eaLnBrk="1" fontAlgn="base" hangingPunct="1">
              <a:lnSpc>
                <a:spcPct val="80000"/>
              </a:lnSpc>
              <a:spcBef>
                <a:spcPts val="700"/>
              </a:spcBef>
              <a:spcAft>
                <a:spcPts val="25"/>
              </a:spcAft>
              <a:buClr>
                <a:schemeClr val="accent1"/>
              </a:buClr>
              <a:buFont typeface="Arial" charset="0"/>
              <a:buChar char="•"/>
              <a:defRPr sz="1200">
                <a:solidFill>
                  <a:srgbClr val="000000"/>
                </a:solidFill>
                <a:latin typeface="+mn-lt"/>
                <a:ea typeface="ＭＳ Ｐゴシック" pitchFamily="34" charset="-128"/>
              </a:defRPr>
            </a:lvl3pPr>
            <a:lvl4pPr marL="730250" indent="-182563" algn="l" rtl="0" eaLnBrk="1" fontAlgn="base" hangingPunct="1">
              <a:lnSpc>
                <a:spcPct val="80000"/>
              </a:lnSpc>
              <a:spcBef>
                <a:spcPts val="700"/>
              </a:spcBef>
              <a:spcAft>
                <a:spcPts val="25"/>
              </a:spcAft>
              <a:buClr>
                <a:schemeClr val="accent1"/>
              </a:buClr>
              <a:buFont typeface="Arial" charset="0"/>
              <a:buChar char="•"/>
              <a:defRPr sz="1200">
                <a:solidFill>
                  <a:srgbClr val="000000"/>
                </a:solidFill>
                <a:latin typeface="+mn-lt"/>
                <a:ea typeface="ＭＳ Ｐゴシック" pitchFamily="34" charset="-128"/>
              </a:defRPr>
            </a:lvl4pPr>
            <a:lvl5pPr marL="914400" indent="-182563" algn="l" rtl="0" eaLnBrk="1" fontAlgn="base" hangingPunct="1">
              <a:lnSpc>
                <a:spcPct val="80000"/>
              </a:lnSpc>
              <a:spcBef>
                <a:spcPts val="700"/>
              </a:spcBef>
              <a:spcAft>
                <a:spcPts val="25"/>
              </a:spcAft>
              <a:buClr>
                <a:schemeClr val="accent1"/>
              </a:buClr>
              <a:buFont typeface="Arial" charset="0"/>
              <a:buChar char="•"/>
              <a:defRPr sz="1200">
                <a:solidFill>
                  <a:srgbClr val="000000"/>
                </a:solidFill>
                <a:latin typeface="+mn-lt"/>
                <a:ea typeface="ＭＳ Ｐゴシック" pitchFamily="34" charset="-128"/>
              </a:defRPr>
            </a:lvl5pPr>
            <a:lvl6pPr marL="2514600" indent="-228600" algn="l" rtl="0" eaLnBrk="1" fontAlgn="base" hangingPunct="1">
              <a:spcBef>
                <a:spcPct val="20000"/>
              </a:spcBef>
              <a:spcAft>
                <a:spcPct val="0"/>
              </a:spcAft>
              <a:buChar char="»"/>
              <a:defRPr sz="1400">
                <a:solidFill>
                  <a:srgbClr val="000000"/>
                </a:solidFill>
                <a:latin typeface="+mn-lt"/>
                <a:ea typeface="ＭＳ Ｐゴシック" charset="-128"/>
              </a:defRPr>
            </a:lvl6pPr>
            <a:lvl7pPr marL="2971800" indent="-228600" algn="l" rtl="0" eaLnBrk="1" fontAlgn="base" hangingPunct="1">
              <a:spcBef>
                <a:spcPct val="20000"/>
              </a:spcBef>
              <a:spcAft>
                <a:spcPct val="0"/>
              </a:spcAft>
              <a:buChar char="»"/>
              <a:defRPr sz="1400">
                <a:solidFill>
                  <a:srgbClr val="000000"/>
                </a:solidFill>
                <a:latin typeface="+mn-lt"/>
                <a:ea typeface="ＭＳ Ｐゴシック" charset="-128"/>
              </a:defRPr>
            </a:lvl7pPr>
            <a:lvl8pPr marL="3429000" indent="-228600" algn="l" rtl="0" eaLnBrk="1" fontAlgn="base" hangingPunct="1">
              <a:spcBef>
                <a:spcPct val="20000"/>
              </a:spcBef>
              <a:spcAft>
                <a:spcPct val="0"/>
              </a:spcAft>
              <a:buChar char="»"/>
              <a:defRPr sz="1400">
                <a:solidFill>
                  <a:srgbClr val="000000"/>
                </a:solidFill>
                <a:latin typeface="+mn-lt"/>
                <a:ea typeface="ＭＳ Ｐゴシック" charset="-128"/>
              </a:defRPr>
            </a:lvl8pPr>
            <a:lvl9pPr marL="3886200" indent="-228600" algn="l" rtl="0" eaLnBrk="1" fontAlgn="base" hangingPunct="1">
              <a:spcBef>
                <a:spcPct val="20000"/>
              </a:spcBef>
              <a:spcAft>
                <a:spcPct val="0"/>
              </a:spcAft>
              <a:buChar char="»"/>
              <a:defRPr sz="1400">
                <a:solidFill>
                  <a:srgbClr val="000000"/>
                </a:solidFill>
                <a:latin typeface="+mn-lt"/>
                <a:ea typeface="ＭＳ Ｐゴシック" charset="-128"/>
              </a:defRPr>
            </a:lvl9pPr>
          </a:lstStyle>
          <a:p>
            <a:pPr marL="0" indent="0">
              <a:buNone/>
            </a:pPr>
            <a:r>
              <a:rPr lang="en-US" sz="1600" kern="0" dirty="0" smtClean="0">
                <a:solidFill>
                  <a:schemeClr val="accent1"/>
                </a:solidFill>
              </a:rPr>
              <a:t>Ideally, the four dimensions below are considered and designed simultaneously</a:t>
            </a:r>
            <a:endParaRPr lang="en-US" sz="1600" kern="0" dirty="0">
              <a:solidFill>
                <a:schemeClr val="accent1"/>
              </a:solidFill>
            </a:endParaRPr>
          </a:p>
        </p:txBody>
      </p:sp>
      <p:sp>
        <p:nvSpPr>
          <p:cNvPr id="3" name="Rectangle 2"/>
          <p:cNvSpPr/>
          <p:nvPr/>
        </p:nvSpPr>
        <p:spPr bwMode="auto">
          <a:xfrm>
            <a:off x="1752600" y="2971800"/>
            <a:ext cx="7315200" cy="3276600"/>
          </a:xfrm>
          <a:prstGeom prst="rect">
            <a:avLst/>
          </a:prstGeom>
          <a:noFill/>
          <a:ln w="38100"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sng"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33149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a:t>
            </a:r>
            <a:r>
              <a:rPr lang="en-US" dirty="0" smtClean="0"/>
              <a:t>resources</a:t>
            </a:r>
            <a:endParaRPr lang="en-US" dirty="0"/>
          </a:p>
        </p:txBody>
      </p:sp>
      <p:sp>
        <p:nvSpPr>
          <p:cNvPr id="3" name="Content Placeholder 2"/>
          <p:cNvSpPr>
            <a:spLocks noGrp="1"/>
          </p:cNvSpPr>
          <p:nvPr>
            <p:ph idx="1"/>
          </p:nvPr>
        </p:nvSpPr>
        <p:spPr/>
        <p:txBody>
          <a:bodyPr/>
          <a:lstStyle/>
          <a:p>
            <a:pPr>
              <a:lnSpc>
                <a:spcPct val="100000"/>
              </a:lnSpc>
              <a:spcBef>
                <a:spcPts val="0"/>
              </a:spcBef>
              <a:spcAft>
                <a:spcPts val="0"/>
              </a:spcAft>
            </a:pPr>
            <a:endParaRPr lang="en-US" sz="1400" dirty="0" smtClean="0">
              <a:hlinkClick r:id="rId3"/>
            </a:endParaRPr>
          </a:p>
          <a:p>
            <a:pPr>
              <a:lnSpc>
                <a:spcPct val="100000"/>
              </a:lnSpc>
              <a:spcBef>
                <a:spcPts val="0"/>
              </a:spcBef>
              <a:spcAft>
                <a:spcPts val="0"/>
              </a:spcAft>
            </a:pPr>
            <a:r>
              <a:rPr lang="en-US" sz="1400" dirty="0"/>
              <a:t>To see more examples of partners’ organizational charts and how they evolve over time, please download </a:t>
            </a:r>
            <a:r>
              <a:rPr lang="en-US" sz="1400" dirty="0">
                <a:hlinkClick r:id="rId4"/>
              </a:rPr>
              <a:t>this presentation</a:t>
            </a:r>
            <a:r>
              <a:rPr lang="en-US" sz="1400" dirty="0"/>
              <a:t>. </a:t>
            </a:r>
            <a:endParaRPr lang="en-US" sz="1400" dirty="0" smtClean="0"/>
          </a:p>
          <a:p>
            <a:pPr lvl="1">
              <a:lnSpc>
                <a:spcPct val="100000"/>
              </a:lnSpc>
              <a:spcBef>
                <a:spcPts val="0"/>
              </a:spcBef>
              <a:spcAft>
                <a:spcPts val="0"/>
              </a:spcAft>
            </a:pPr>
            <a:r>
              <a:rPr lang="en-US" sz="1400" dirty="0" smtClean="0"/>
              <a:t>This </a:t>
            </a:r>
            <a:r>
              <a:rPr lang="en-US" sz="1400" dirty="0" smtClean="0">
                <a:hlinkClick r:id="rId5"/>
              </a:rPr>
              <a:t>resource</a:t>
            </a:r>
            <a:r>
              <a:rPr lang="en-US" sz="1400" dirty="0" smtClean="0"/>
              <a:t> shows how Teach For Cambodia used their core values and organizational objectives to design their organizational structure for the early years. It also shows the evolution of their org chart from pre-launch to Y3. </a:t>
            </a:r>
          </a:p>
          <a:p>
            <a:pPr marL="0" indent="0">
              <a:lnSpc>
                <a:spcPct val="100000"/>
              </a:lnSpc>
              <a:spcBef>
                <a:spcPts val="0"/>
              </a:spcBef>
              <a:spcAft>
                <a:spcPts val="0"/>
              </a:spcAft>
              <a:buNone/>
            </a:pPr>
            <a:endParaRPr lang="en-US" sz="1400" i="1" dirty="0"/>
          </a:p>
          <a:p>
            <a:pPr>
              <a:lnSpc>
                <a:spcPct val="100000"/>
              </a:lnSpc>
              <a:spcBef>
                <a:spcPts val="0"/>
              </a:spcBef>
              <a:spcAft>
                <a:spcPts val="0"/>
              </a:spcAft>
            </a:pPr>
            <a:r>
              <a:rPr lang="en-US" sz="1400" dirty="0" smtClean="0">
                <a:hlinkClick r:id="rId6"/>
              </a:rPr>
              <a:t>Additional Resources </a:t>
            </a:r>
            <a:r>
              <a:rPr lang="en-US" sz="1400" dirty="0" smtClean="0"/>
              <a:t>on Training &amp; Support Staffing</a:t>
            </a:r>
          </a:p>
          <a:p>
            <a:pPr marL="0" indent="0">
              <a:lnSpc>
                <a:spcPct val="100000"/>
              </a:lnSpc>
              <a:spcBef>
                <a:spcPts val="0"/>
              </a:spcBef>
              <a:spcAft>
                <a:spcPts val="0"/>
              </a:spcAft>
              <a:buNone/>
            </a:pPr>
            <a:endParaRPr lang="en-US" sz="1400" dirty="0"/>
          </a:p>
          <a:p>
            <a:pPr>
              <a:lnSpc>
                <a:spcPct val="100000"/>
              </a:lnSpc>
              <a:spcBef>
                <a:spcPts val="0"/>
              </a:spcBef>
              <a:spcAft>
                <a:spcPts val="0"/>
              </a:spcAft>
            </a:pPr>
            <a:r>
              <a:rPr lang="en-US" sz="1400" dirty="0" smtClean="0">
                <a:solidFill>
                  <a:schemeClr val="tx1"/>
                </a:solidFill>
                <a:hlinkClick r:id="rId7"/>
              </a:rPr>
              <a:t>Identifying an SLT </a:t>
            </a:r>
            <a:r>
              <a:rPr lang="en-US" sz="1400" dirty="0" smtClean="0">
                <a:solidFill>
                  <a:schemeClr val="tx1"/>
                </a:solidFill>
                <a:hlinkClick r:id="rId3"/>
              </a:rPr>
              <a:t>–</a:t>
            </a:r>
            <a:r>
              <a:rPr lang="en-US" sz="1400" dirty="0" smtClean="0">
                <a:solidFill>
                  <a:schemeClr val="tx1"/>
                </a:solidFill>
              </a:rPr>
              <a:t> an overview of the role and composition of a Senior Leadership Team</a:t>
            </a:r>
          </a:p>
          <a:p>
            <a:pPr marL="0" indent="0">
              <a:lnSpc>
                <a:spcPct val="100000"/>
              </a:lnSpc>
              <a:spcBef>
                <a:spcPts val="0"/>
              </a:spcBef>
              <a:spcAft>
                <a:spcPts val="0"/>
              </a:spcAft>
              <a:buNone/>
            </a:pPr>
            <a:endParaRPr lang="en-US" sz="1400" u="sng" dirty="0" smtClean="0">
              <a:solidFill>
                <a:schemeClr val="tx1"/>
              </a:solidFill>
              <a:hlinkClick r:id="rId3"/>
            </a:endParaRPr>
          </a:p>
          <a:p>
            <a:pPr>
              <a:lnSpc>
                <a:spcPct val="100000"/>
              </a:lnSpc>
              <a:spcBef>
                <a:spcPts val="0"/>
              </a:spcBef>
              <a:spcAft>
                <a:spcPts val="0"/>
              </a:spcAft>
            </a:pPr>
            <a:r>
              <a:rPr lang="en-US" sz="1400" dirty="0" smtClean="0">
                <a:hlinkClick r:id="rId3"/>
              </a:rPr>
              <a:t>Maintaining a small SLT </a:t>
            </a:r>
            <a:r>
              <a:rPr lang="en-US" sz="1400" dirty="0" smtClean="0"/>
              <a:t>– tips and insights from network partners</a:t>
            </a:r>
          </a:p>
          <a:p>
            <a:pPr marL="0" indent="0">
              <a:lnSpc>
                <a:spcPct val="100000"/>
              </a:lnSpc>
              <a:spcBef>
                <a:spcPts val="0"/>
              </a:spcBef>
              <a:spcAft>
                <a:spcPts val="0"/>
              </a:spcAft>
              <a:buNone/>
            </a:pPr>
            <a:endParaRPr lang="en-US" sz="1400" dirty="0" smtClean="0"/>
          </a:p>
          <a:p>
            <a:pPr>
              <a:lnSpc>
                <a:spcPct val="100000"/>
              </a:lnSpc>
              <a:spcBef>
                <a:spcPts val="0"/>
              </a:spcBef>
              <a:spcAft>
                <a:spcPts val="0"/>
              </a:spcAft>
            </a:pPr>
            <a:r>
              <a:rPr lang="en-US" sz="1400" dirty="0" smtClean="0">
                <a:hlinkClick r:id="rId8"/>
              </a:rPr>
              <a:t>Adding a COO or a CPO </a:t>
            </a:r>
            <a:r>
              <a:rPr lang="en-US" sz="1400" dirty="0" smtClean="0"/>
              <a:t>–  when does it make sense to add this role? </a:t>
            </a:r>
          </a:p>
          <a:p>
            <a:pPr marL="0" indent="0">
              <a:lnSpc>
                <a:spcPct val="100000"/>
              </a:lnSpc>
              <a:spcBef>
                <a:spcPts val="0"/>
              </a:spcBef>
              <a:spcAft>
                <a:spcPts val="0"/>
              </a:spcAft>
              <a:buNone/>
            </a:pPr>
            <a:endParaRPr lang="en-US" sz="1400" dirty="0" smtClean="0"/>
          </a:p>
          <a:p>
            <a:pPr>
              <a:lnSpc>
                <a:spcPct val="100000"/>
              </a:lnSpc>
              <a:spcBef>
                <a:spcPts val="0"/>
              </a:spcBef>
              <a:spcAft>
                <a:spcPts val="0"/>
              </a:spcAft>
            </a:pPr>
            <a:r>
              <a:rPr lang="en-US" sz="1400" dirty="0" smtClean="0">
                <a:hlinkClick r:id="rId9"/>
              </a:rPr>
              <a:t>Combining program areas and support functions </a:t>
            </a:r>
            <a:r>
              <a:rPr lang="en-US" sz="1400" dirty="0" smtClean="0"/>
              <a:t>– tips and insights from network partners</a:t>
            </a:r>
            <a:endParaRPr lang="en-US" sz="1400" dirty="0"/>
          </a:p>
          <a:p>
            <a:pPr>
              <a:lnSpc>
                <a:spcPct val="100000"/>
              </a:lnSpc>
              <a:spcBef>
                <a:spcPts val="0"/>
              </a:spcBef>
              <a:spcAft>
                <a:spcPts val="0"/>
              </a:spcAft>
            </a:pPr>
            <a:endParaRPr lang="en-US" sz="1400" dirty="0" smtClean="0"/>
          </a:p>
        </p:txBody>
      </p:sp>
      <p:sp>
        <p:nvSpPr>
          <p:cNvPr id="4" name="Text Placeholder 3"/>
          <p:cNvSpPr>
            <a:spLocks noGrp="1"/>
          </p:cNvSpPr>
          <p:nvPr>
            <p:ph type="body" sz="quarter" idx="10"/>
          </p:nvPr>
        </p:nvSpPr>
        <p:spPr/>
        <p:txBody>
          <a:bodyPr/>
          <a:lstStyle/>
          <a:p>
            <a:r>
              <a:rPr lang="en-US" dirty="0" smtClean="0"/>
              <a:t>The following resources offer more in-depth information for key topics</a:t>
            </a:r>
            <a:endParaRPr lang="en-US" dirty="0"/>
          </a:p>
        </p:txBody>
      </p:sp>
    </p:spTree>
    <p:extLst>
      <p:ext uri="{BB962C8B-B14F-4D97-AF65-F5344CB8AC3E}">
        <p14:creationId xmlns:p14="http://schemas.microsoft.com/office/powerpoint/2010/main" val="34436433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9350" y="1829646"/>
            <a:ext cx="4362450" cy="35043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Please give us your feedback!</a:t>
            </a:r>
            <a:endParaRPr lang="en-US" dirty="0"/>
          </a:p>
        </p:txBody>
      </p:sp>
      <p:sp>
        <p:nvSpPr>
          <p:cNvPr id="3" name="Text Placeholder 2"/>
          <p:cNvSpPr>
            <a:spLocks noGrp="1"/>
          </p:cNvSpPr>
          <p:nvPr>
            <p:ph type="body" idx="1"/>
          </p:nvPr>
        </p:nvSpPr>
        <p:spPr>
          <a:xfrm>
            <a:off x="330200" y="1244601"/>
            <a:ext cx="8497886" cy="1193800"/>
          </a:xfrm>
        </p:spPr>
        <p:txBody>
          <a:bodyPr/>
          <a:lstStyle/>
          <a:p>
            <a:pPr marL="44450" indent="0">
              <a:buNone/>
            </a:pPr>
            <a:r>
              <a:rPr lang="en-US" sz="1800" dirty="0" smtClean="0"/>
              <a:t>We want to make sure these learning bundles are helpful to you and to future early stage entrepreneurs. Please take 5 minutes to fill out </a:t>
            </a:r>
            <a:r>
              <a:rPr lang="en-US" sz="1800" dirty="0" smtClean="0">
                <a:hlinkClick r:id="rId4"/>
              </a:rPr>
              <a:t>this brief survey</a:t>
            </a:r>
            <a:r>
              <a:rPr lang="en-US" sz="1800" dirty="0" smtClean="0"/>
              <a:t>. Thank you in advance!</a:t>
            </a:r>
            <a:endParaRPr lang="en-US" sz="1800" dirty="0"/>
          </a:p>
        </p:txBody>
      </p:sp>
    </p:spTree>
    <p:extLst>
      <p:ext uri="{BB962C8B-B14F-4D97-AF65-F5344CB8AC3E}">
        <p14:creationId xmlns:p14="http://schemas.microsoft.com/office/powerpoint/2010/main" val="29195684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pic>
        <p:nvPicPr>
          <p:cNvPr id="536" name="Shape 536"/>
          <p:cNvPicPr preferRelativeResize="0"/>
          <p:nvPr/>
        </p:nvPicPr>
        <p:blipFill>
          <a:blip r:embed="rId3"/>
          <a:stretch>
            <a:fillRect/>
          </a:stretch>
        </p:blipFill>
        <p:spPr>
          <a:xfrm>
            <a:off x="1331912" y="1835150"/>
            <a:ext cx="6480175" cy="2554286"/>
          </a:xfrm>
          <a:prstGeom prst="rect">
            <a:avLst/>
          </a:prstGeom>
        </p:spPr>
      </p:pic>
    </p:spTree>
    <p:extLst>
      <p:ext uri="{BB962C8B-B14F-4D97-AF65-F5344CB8AC3E}">
        <p14:creationId xmlns:p14="http://schemas.microsoft.com/office/powerpoint/2010/main" val="61074526"/>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408625" y="838200"/>
            <a:ext cx="8153400" cy="902525"/>
          </a:xfrm>
          <a:prstGeom prst="rect">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en-US" sz="1600" u="sng" dirty="0">
              <a:solidFill>
                <a:srgbClr val="000000"/>
              </a:solidFill>
            </a:endParaRPr>
          </a:p>
        </p:txBody>
      </p:sp>
      <p:sp>
        <p:nvSpPr>
          <p:cNvPr id="2" name="Title 1"/>
          <p:cNvSpPr>
            <a:spLocks noGrp="1"/>
          </p:cNvSpPr>
          <p:nvPr>
            <p:ph type="title"/>
          </p:nvPr>
        </p:nvSpPr>
        <p:spPr>
          <a:xfrm>
            <a:off x="330200" y="-304800"/>
            <a:ext cx="8489950" cy="981075"/>
          </a:xfrm>
        </p:spPr>
        <p:txBody>
          <a:bodyPr/>
          <a:lstStyle/>
          <a:p>
            <a:r>
              <a:rPr lang="en-US" dirty="0" smtClean="0"/>
              <a:t>The Talent Mindset</a:t>
            </a:r>
            <a:endParaRPr lang="en-US" dirty="0"/>
          </a:p>
        </p:txBody>
      </p:sp>
      <p:sp>
        <p:nvSpPr>
          <p:cNvPr id="3" name="Content Placeholder 2"/>
          <p:cNvSpPr>
            <a:spLocks noGrp="1"/>
          </p:cNvSpPr>
          <p:nvPr>
            <p:ph idx="1"/>
          </p:nvPr>
        </p:nvSpPr>
        <p:spPr>
          <a:xfrm>
            <a:off x="349250" y="2768600"/>
            <a:ext cx="8489950" cy="3022600"/>
          </a:xfrm>
        </p:spPr>
        <p:txBody>
          <a:bodyPr/>
          <a:lstStyle/>
          <a:p>
            <a:pPr marL="342900" indent="-342900">
              <a:buAutoNum type="arabicPeriod"/>
            </a:pPr>
            <a:r>
              <a:rPr lang="en-US" sz="1800" dirty="0" smtClean="0"/>
              <a:t>Operate with a </a:t>
            </a:r>
            <a:r>
              <a:rPr lang="en-US" sz="1800" b="1" dirty="0" smtClean="0"/>
              <a:t>talent mindset </a:t>
            </a:r>
            <a:r>
              <a:rPr lang="en-US" sz="1800" dirty="0" smtClean="0"/>
              <a:t>at all levels of the organization, beginning with senior management</a:t>
            </a:r>
          </a:p>
          <a:p>
            <a:pPr marL="342900" indent="-342900">
              <a:buAutoNum type="arabicPeriod"/>
            </a:pPr>
            <a:r>
              <a:rPr lang="en-US" sz="1800" dirty="0" smtClean="0"/>
              <a:t>Create a strong </a:t>
            </a:r>
            <a:r>
              <a:rPr lang="en-US" sz="1800" b="1" dirty="0" smtClean="0"/>
              <a:t>employee value proposition </a:t>
            </a:r>
            <a:r>
              <a:rPr lang="en-US" sz="1800" dirty="0" smtClean="0"/>
              <a:t>(EVP) that brings top talent through the door, and keeps them there</a:t>
            </a:r>
          </a:p>
          <a:p>
            <a:pPr marL="342900" indent="-342900">
              <a:buAutoNum type="arabicPeriod"/>
            </a:pPr>
            <a:r>
              <a:rPr lang="en-US" sz="1800" b="1" dirty="0" smtClean="0"/>
              <a:t>Continuously recruit </a:t>
            </a:r>
            <a:r>
              <a:rPr lang="en-US" sz="1800" dirty="0" smtClean="0"/>
              <a:t>great talent – even when you have no open positions</a:t>
            </a:r>
          </a:p>
          <a:p>
            <a:pPr marL="342900" indent="-342900">
              <a:buAutoNum type="arabicPeriod"/>
            </a:pPr>
            <a:r>
              <a:rPr lang="en-US" sz="1800" b="1" dirty="0" smtClean="0"/>
              <a:t>Grow your organization’s future leaders </a:t>
            </a:r>
            <a:r>
              <a:rPr lang="en-US" sz="1800" dirty="0" smtClean="0"/>
              <a:t>with high quality management and professional development</a:t>
            </a:r>
          </a:p>
          <a:p>
            <a:pPr marL="342900" indent="-342900">
              <a:buAutoNum type="arabicPeriod"/>
            </a:pPr>
            <a:r>
              <a:rPr lang="en-US" sz="1800" b="1" dirty="0" smtClean="0"/>
              <a:t>Spend your time and energy on top performers –</a:t>
            </a:r>
            <a:r>
              <a:rPr lang="en-US" sz="1800" dirty="0" smtClean="0"/>
              <a:t> think about how you’ll ensure you retain and develop top performers, and determine next steps for low performers</a:t>
            </a:r>
            <a:endParaRPr lang="en-US" sz="1800" dirty="0"/>
          </a:p>
        </p:txBody>
      </p:sp>
      <p:sp>
        <p:nvSpPr>
          <p:cNvPr id="4" name="Text Placeholder 3"/>
          <p:cNvSpPr>
            <a:spLocks noGrp="1"/>
          </p:cNvSpPr>
          <p:nvPr>
            <p:ph type="body" sz="quarter" idx="10"/>
          </p:nvPr>
        </p:nvSpPr>
        <p:spPr>
          <a:xfrm>
            <a:off x="609600" y="990600"/>
            <a:ext cx="8001000" cy="660400"/>
          </a:xfrm>
        </p:spPr>
        <p:txBody>
          <a:bodyPr/>
          <a:lstStyle/>
          <a:p>
            <a:r>
              <a:rPr lang="en-US" sz="1600" b="1" dirty="0" smtClean="0">
                <a:solidFill>
                  <a:schemeClr val="tx2"/>
                </a:solidFill>
              </a:rPr>
              <a:t>A talent mindset is the deeply held belief that building and developing strong talent is critical to achieving the goals of the organization.</a:t>
            </a:r>
            <a:endParaRPr lang="en-US" sz="1600" b="1" dirty="0">
              <a:solidFill>
                <a:schemeClr val="tx2"/>
              </a:solidFill>
            </a:endParaRPr>
          </a:p>
        </p:txBody>
      </p:sp>
      <p:sp>
        <p:nvSpPr>
          <p:cNvPr id="8" name="Rectangle 7"/>
          <p:cNvSpPr/>
          <p:nvPr/>
        </p:nvSpPr>
        <p:spPr>
          <a:xfrm>
            <a:off x="408625" y="1905000"/>
            <a:ext cx="8153400" cy="830997"/>
          </a:xfrm>
          <a:prstGeom prst="rect">
            <a:avLst/>
          </a:prstGeom>
        </p:spPr>
        <p:txBody>
          <a:bodyPr wrap="square">
            <a:spAutoFit/>
          </a:bodyPr>
          <a:lstStyle/>
          <a:p>
            <a:r>
              <a:rPr lang="en-US" sz="1600" b="1" dirty="0">
                <a:solidFill>
                  <a:srgbClr val="AD3228"/>
                </a:solidFill>
              </a:rPr>
              <a:t>Fact: </a:t>
            </a:r>
            <a:r>
              <a:rPr lang="en-US" sz="1600" dirty="0">
                <a:solidFill>
                  <a:srgbClr val="AD3228"/>
                </a:solidFill>
              </a:rPr>
              <a:t>you will (continue) to work very, very hard to attract and retain the best talent for your </a:t>
            </a:r>
            <a:r>
              <a:rPr lang="en-US" sz="1600" dirty="0" smtClean="0">
                <a:solidFill>
                  <a:srgbClr val="AD3228"/>
                </a:solidFill>
              </a:rPr>
              <a:t>organization. The following five elements are the foundation of a successful talent strategy.  </a:t>
            </a:r>
            <a:endParaRPr lang="en-US" sz="1600" dirty="0">
              <a:solidFill>
                <a:srgbClr val="AD3228"/>
              </a:solidFill>
            </a:endParaRPr>
          </a:p>
        </p:txBody>
      </p:sp>
      <p:sp>
        <p:nvSpPr>
          <p:cNvPr id="9" name="Content Placeholder 2"/>
          <p:cNvSpPr txBox="1">
            <a:spLocks/>
          </p:cNvSpPr>
          <p:nvPr/>
        </p:nvSpPr>
        <p:spPr bwMode="auto">
          <a:xfrm>
            <a:off x="4719000" y="6027222"/>
            <a:ext cx="42449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82880" indent="-182880" algn="l" rtl="0" eaLnBrk="0" fontAlgn="base" hangingPunct="0">
              <a:lnSpc>
                <a:spcPct val="100000"/>
              </a:lnSpc>
              <a:spcBef>
                <a:spcPts val="700"/>
              </a:spcBef>
              <a:spcAft>
                <a:spcPts val="20"/>
              </a:spcAft>
              <a:buClr>
                <a:schemeClr val="accent1"/>
              </a:buClr>
              <a:buFont typeface="Arial"/>
              <a:buChar char="•"/>
              <a:defRPr sz="1600" baseline="0">
                <a:solidFill>
                  <a:srgbClr val="000000"/>
                </a:solidFill>
                <a:latin typeface="+mn-lt"/>
                <a:ea typeface="MS PGothic" pitchFamily="34" charset="-128"/>
                <a:cs typeface="ＭＳ Ｐゴシック" charset="-128"/>
              </a:defRPr>
            </a:lvl1pPr>
            <a:lvl2pPr marL="365760" indent="-182880" algn="l" rtl="0" eaLnBrk="0" fontAlgn="base" hangingPunct="0">
              <a:lnSpc>
                <a:spcPct val="100000"/>
              </a:lnSpc>
              <a:spcBef>
                <a:spcPts val="700"/>
              </a:spcBef>
              <a:spcAft>
                <a:spcPts val="20"/>
              </a:spcAft>
              <a:buClr>
                <a:schemeClr val="bg1">
                  <a:lumMod val="65000"/>
                </a:schemeClr>
              </a:buClr>
              <a:buFont typeface="Lucida Grande"/>
              <a:buChar char="−"/>
              <a:defRPr sz="1600">
                <a:solidFill>
                  <a:srgbClr val="000000"/>
                </a:solidFill>
                <a:latin typeface="+mn-lt"/>
                <a:ea typeface="MS PGothic" pitchFamily="34" charset="-128"/>
              </a:defRPr>
            </a:lvl2pPr>
            <a:lvl3pPr marL="548640" indent="-182880" algn="l" rtl="0" eaLnBrk="0" fontAlgn="base" hangingPunct="0">
              <a:lnSpc>
                <a:spcPct val="100000"/>
              </a:lnSpc>
              <a:spcBef>
                <a:spcPts val="700"/>
              </a:spcBef>
              <a:spcAft>
                <a:spcPts val="20"/>
              </a:spcAft>
              <a:buClr>
                <a:schemeClr val="accent1"/>
              </a:buClr>
              <a:buFont typeface="Arial"/>
              <a:buChar char="•"/>
              <a:defRPr sz="1600">
                <a:solidFill>
                  <a:srgbClr val="000000"/>
                </a:solidFill>
                <a:latin typeface="+mn-lt"/>
                <a:ea typeface="MS PGothic" pitchFamily="34" charset="-128"/>
              </a:defRPr>
            </a:lvl3pPr>
            <a:lvl4pPr marL="731520" indent="-182880" algn="l" rtl="0" eaLnBrk="0" fontAlgn="base" hangingPunct="0">
              <a:lnSpc>
                <a:spcPct val="100000"/>
              </a:lnSpc>
              <a:spcBef>
                <a:spcPts val="700"/>
              </a:spcBef>
              <a:spcAft>
                <a:spcPts val="20"/>
              </a:spcAft>
              <a:buClr>
                <a:schemeClr val="bg1">
                  <a:lumMod val="65000"/>
                </a:schemeClr>
              </a:buClr>
              <a:buFont typeface="Lucida Grande"/>
              <a:buChar char="−"/>
              <a:defRPr sz="1600">
                <a:solidFill>
                  <a:srgbClr val="000000"/>
                </a:solidFill>
                <a:latin typeface="+mn-lt"/>
                <a:ea typeface="MS PGothic" pitchFamily="34" charset="-128"/>
              </a:defRPr>
            </a:lvl4pPr>
            <a:lvl5pPr marL="914400" indent="-182880" algn="l" rtl="0" eaLnBrk="0" fontAlgn="base" hangingPunct="0">
              <a:lnSpc>
                <a:spcPct val="100000"/>
              </a:lnSpc>
              <a:spcBef>
                <a:spcPts val="700"/>
              </a:spcBef>
              <a:spcAft>
                <a:spcPts val="20"/>
              </a:spcAft>
              <a:buClr>
                <a:schemeClr val="accent1"/>
              </a:buClr>
              <a:buFont typeface="Arial"/>
              <a:buChar char="•"/>
              <a:defRPr sz="1600">
                <a:solidFill>
                  <a:srgbClr val="000000"/>
                </a:solidFill>
                <a:latin typeface="+mn-lt"/>
                <a:ea typeface="MS PGothic" pitchFamily="34" charset="-128"/>
              </a:defRPr>
            </a:lvl5pPr>
            <a:lvl6pPr marL="2514600" indent="-228600" algn="l" rtl="0" eaLnBrk="1" fontAlgn="base" hangingPunct="1">
              <a:spcBef>
                <a:spcPct val="20000"/>
              </a:spcBef>
              <a:spcAft>
                <a:spcPct val="0"/>
              </a:spcAft>
              <a:buChar char="»"/>
              <a:defRPr sz="1400">
                <a:solidFill>
                  <a:srgbClr val="000000"/>
                </a:solidFill>
                <a:latin typeface="+mn-lt"/>
                <a:ea typeface="ＭＳ Ｐゴシック" charset="-128"/>
              </a:defRPr>
            </a:lvl6pPr>
            <a:lvl7pPr marL="2971800" indent="-228600" algn="l" rtl="0" eaLnBrk="1" fontAlgn="base" hangingPunct="1">
              <a:spcBef>
                <a:spcPct val="20000"/>
              </a:spcBef>
              <a:spcAft>
                <a:spcPct val="0"/>
              </a:spcAft>
              <a:buChar char="»"/>
              <a:defRPr sz="1400">
                <a:solidFill>
                  <a:srgbClr val="000000"/>
                </a:solidFill>
                <a:latin typeface="+mn-lt"/>
                <a:ea typeface="ＭＳ Ｐゴシック" charset="-128"/>
              </a:defRPr>
            </a:lvl7pPr>
            <a:lvl8pPr marL="3429000" indent="-228600" algn="l" rtl="0" eaLnBrk="1" fontAlgn="base" hangingPunct="1">
              <a:spcBef>
                <a:spcPct val="20000"/>
              </a:spcBef>
              <a:spcAft>
                <a:spcPct val="0"/>
              </a:spcAft>
              <a:buChar char="»"/>
              <a:defRPr sz="1400">
                <a:solidFill>
                  <a:srgbClr val="000000"/>
                </a:solidFill>
                <a:latin typeface="+mn-lt"/>
                <a:ea typeface="ＭＳ Ｐゴシック" charset="-128"/>
              </a:defRPr>
            </a:lvl8pPr>
            <a:lvl9pPr marL="3886200" indent="-228600" algn="l" rtl="0" eaLnBrk="1" fontAlgn="base" hangingPunct="1">
              <a:spcBef>
                <a:spcPct val="20000"/>
              </a:spcBef>
              <a:spcAft>
                <a:spcPct val="0"/>
              </a:spcAft>
              <a:buChar char="»"/>
              <a:defRPr sz="1400">
                <a:solidFill>
                  <a:srgbClr val="000000"/>
                </a:solidFill>
                <a:latin typeface="+mn-lt"/>
                <a:ea typeface="ＭＳ Ｐゴシック" charset="-128"/>
              </a:defRPr>
            </a:lvl9pPr>
          </a:lstStyle>
          <a:p>
            <a:pPr marL="0" indent="0">
              <a:buClr>
                <a:srgbClr val="AD3228"/>
              </a:buClr>
              <a:buFont typeface="Arial"/>
              <a:buNone/>
            </a:pPr>
            <a:r>
              <a:rPr lang="en-US" sz="1200" i="1" kern="0" dirty="0" smtClean="0"/>
              <a:t>From “</a:t>
            </a:r>
            <a:r>
              <a:rPr lang="en-US" sz="1200" i="1" kern="0" dirty="0" smtClean="0">
                <a:hlinkClick r:id="rId3"/>
              </a:rPr>
              <a:t>The War for Talent” </a:t>
            </a:r>
            <a:r>
              <a:rPr lang="en-US" sz="1200" i="1" kern="0" dirty="0" smtClean="0"/>
              <a:t>McKinsey &amp; Company, 2001</a:t>
            </a:r>
            <a:endParaRPr lang="en-US" sz="1200" i="1" kern="0" dirty="0"/>
          </a:p>
        </p:txBody>
      </p:sp>
    </p:spTree>
    <p:extLst>
      <p:ext uri="{BB962C8B-B14F-4D97-AF65-F5344CB8AC3E}">
        <p14:creationId xmlns:p14="http://schemas.microsoft.com/office/powerpoint/2010/main" val="306921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smtClean="0"/>
              <a:t>Agenda: Building Your Team – Part I</a:t>
            </a:r>
          </a:p>
        </p:txBody>
      </p:sp>
      <p:sp>
        <p:nvSpPr>
          <p:cNvPr id="3" name="Rectangle 2"/>
          <p:cNvSpPr/>
          <p:nvPr/>
        </p:nvSpPr>
        <p:spPr bwMode="auto">
          <a:xfrm>
            <a:off x="228600" y="1392866"/>
            <a:ext cx="7620000" cy="1219200"/>
          </a:xfrm>
          <a:prstGeom prst="rect">
            <a:avLst/>
          </a:prstGeom>
          <a:noFill/>
          <a:ln w="2857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sng" strike="noStrike" cap="none" normalizeH="0" baseline="0">
              <a:ln>
                <a:noFill/>
              </a:ln>
              <a:solidFill>
                <a:schemeClr val="tx1"/>
              </a:solidFill>
              <a:effectLst/>
              <a:latin typeface="Arial" charset="0"/>
            </a:endParaRPr>
          </a:p>
        </p:txBody>
      </p:sp>
      <p:sp>
        <p:nvSpPr>
          <p:cNvPr id="5" name="Rectangle 4"/>
          <p:cNvSpPr/>
          <p:nvPr/>
        </p:nvSpPr>
        <p:spPr>
          <a:xfrm>
            <a:off x="330200" y="1066800"/>
            <a:ext cx="8489950" cy="5170646"/>
          </a:xfrm>
          <a:prstGeom prst="rect">
            <a:avLst/>
          </a:prstGeom>
        </p:spPr>
        <p:txBody>
          <a:bodyPr wrap="square">
            <a:spAutoFit/>
          </a:bodyPr>
          <a:lstStyle/>
          <a:p>
            <a:pPr marL="182880" indent="-182880" fontAlgn="base">
              <a:lnSpc>
                <a:spcPct val="150000"/>
              </a:lnSpc>
              <a:spcAft>
                <a:spcPts val="20"/>
              </a:spcAft>
              <a:buClr>
                <a:srgbClr val="AD3228"/>
              </a:buClr>
              <a:buFont typeface="Arial"/>
              <a:buChar char="•"/>
              <a:defRPr/>
            </a:pPr>
            <a:r>
              <a:rPr lang="en-US" sz="1100" b="1" kern="0" dirty="0">
                <a:solidFill>
                  <a:srgbClr val="000000"/>
                </a:solidFill>
                <a:ea typeface="ＭＳ Ｐゴシック" charset="-128"/>
              </a:rPr>
              <a:t>Talent Mindset </a:t>
            </a:r>
            <a:endParaRPr lang="en-US" sz="1100" kern="0" dirty="0">
              <a:solidFill>
                <a:srgbClr val="000000"/>
              </a:solidFill>
              <a:ea typeface="ＭＳ Ｐゴシック" charset="-128"/>
            </a:endParaRPr>
          </a:p>
          <a:p>
            <a:pPr marL="182563" indent="-182563" fontAlgn="base">
              <a:lnSpc>
                <a:spcPct val="150000"/>
              </a:lnSpc>
              <a:spcAft>
                <a:spcPts val="25"/>
              </a:spcAft>
              <a:buClr>
                <a:srgbClr val="AD3228"/>
              </a:buClr>
              <a:buFont typeface="Arial" pitchFamily="34" charset="0"/>
              <a:buChar char="•"/>
              <a:defRPr/>
            </a:pPr>
            <a:r>
              <a:rPr lang="en-US" sz="1100" b="1" kern="0" dirty="0">
                <a:solidFill>
                  <a:srgbClr val="000000"/>
                </a:solidFill>
                <a:ea typeface="ＭＳ Ｐゴシック" charset="-128"/>
              </a:rPr>
              <a:t>Organizational s</a:t>
            </a:r>
            <a:r>
              <a:rPr lang="en-US" sz="1100" b="1" kern="0" dirty="0" smtClean="0">
                <a:solidFill>
                  <a:srgbClr val="000000"/>
                </a:solidFill>
                <a:ea typeface="ＭＳ Ｐゴシック" charset="-128"/>
              </a:rPr>
              <a:t>tructure in the early years</a:t>
            </a:r>
          </a:p>
          <a:p>
            <a:pPr marL="742950" lvl="1" indent="-285750" fontAlgn="base">
              <a:lnSpc>
                <a:spcPct val="150000"/>
              </a:lnSpc>
              <a:spcAft>
                <a:spcPts val="25"/>
              </a:spcAft>
              <a:buClr>
                <a:srgbClr val="AD3228"/>
              </a:buClr>
              <a:buFont typeface="Wingdings" panose="05000000000000000000" pitchFamily="2" charset="2"/>
              <a:buChar char="Ø"/>
              <a:defRPr/>
            </a:pPr>
            <a:r>
              <a:rPr lang="en-US" sz="1100" kern="0" dirty="0" smtClean="0">
                <a:solidFill>
                  <a:srgbClr val="000000"/>
                </a:solidFill>
                <a:ea typeface="ＭＳ Ｐゴシック" charset="-128"/>
              </a:rPr>
              <a:t>Fundamentals</a:t>
            </a:r>
          </a:p>
          <a:p>
            <a:pPr marL="742950" lvl="1" indent="-285750" fontAlgn="base">
              <a:lnSpc>
                <a:spcPct val="150000"/>
              </a:lnSpc>
              <a:spcAft>
                <a:spcPts val="25"/>
              </a:spcAft>
              <a:buClr>
                <a:srgbClr val="AD3228"/>
              </a:buClr>
              <a:buFont typeface="Wingdings" panose="05000000000000000000" pitchFamily="2" charset="2"/>
              <a:buChar char="Ø"/>
              <a:defRPr/>
            </a:pPr>
            <a:r>
              <a:rPr lang="en-US" sz="1100" kern="0" dirty="0" smtClean="0">
                <a:solidFill>
                  <a:srgbClr val="000000"/>
                </a:solidFill>
                <a:ea typeface="ＭＳ Ｐゴシック" charset="-128"/>
              </a:rPr>
              <a:t>Partner Example</a:t>
            </a:r>
          </a:p>
          <a:p>
            <a:pPr marL="742950" lvl="1" indent="-285750" fontAlgn="base">
              <a:lnSpc>
                <a:spcPct val="150000"/>
              </a:lnSpc>
              <a:spcAft>
                <a:spcPts val="25"/>
              </a:spcAft>
              <a:buClr>
                <a:srgbClr val="AD3228"/>
              </a:buClr>
              <a:buFont typeface="Wingdings" panose="05000000000000000000" pitchFamily="2" charset="2"/>
              <a:buChar char="Ø"/>
              <a:defRPr/>
            </a:pPr>
            <a:r>
              <a:rPr lang="en-US" sz="1100" kern="0" dirty="0" smtClean="0">
                <a:solidFill>
                  <a:srgbClr val="000000"/>
                </a:solidFill>
                <a:ea typeface="ＭＳ Ｐゴシック" charset="-128"/>
              </a:rPr>
              <a:t>Network Insights</a:t>
            </a:r>
          </a:p>
          <a:p>
            <a:pPr marL="742950" lvl="1" indent="-285750" fontAlgn="base">
              <a:lnSpc>
                <a:spcPct val="150000"/>
              </a:lnSpc>
              <a:spcAft>
                <a:spcPts val="25"/>
              </a:spcAft>
              <a:buClr>
                <a:srgbClr val="AD3228"/>
              </a:buClr>
              <a:buFont typeface="Wingdings" panose="05000000000000000000" pitchFamily="2" charset="2"/>
              <a:buChar char="Ø"/>
              <a:defRPr/>
            </a:pPr>
            <a:r>
              <a:rPr lang="en-US" sz="1100" i="1" kern="0" dirty="0" smtClean="0">
                <a:solidFill>
                  <a:srgbClr val="000000"/>
                </a:solidFill>
                <a:ea typeface="ＭＳ Ｐゴシック" charset="-128"/>
              </a:rPr>
              <a:t>Exercise #1: What are my program’s priorities in the next 1-3 years?</a:t>
            </a:r>
          </a:p>
          <a:p>
            <a:pPr marL="182563" indent="-182563" fontAlgn="base">
              <a:lnSpc>
                <a:spcPct val="150000"/>
              </a:lnSpc>
              <a:spcAft>
                <a:spcPts val="25"/>
              </a:spcAft>
              <a:buClr>
                <a:srgbClr val="AD3228"/>
              </a:buClr>
              <a:buFont typeface="Arial" pitchFamily="34" charset="0"/>
              <a:buChar char="•"/>
              <a:defRPr/>
            </a:pPr>
            <a:r>
              <a:rPr lang="en-US" sz="1100" b="1" kern="0" dirty="0" smtClean="0">
                <a:solidFill>
                  <a:srgbClr val="000000"/>
                </a:solidFill>
                <a:ea typeface="ＭＳ Ｐゴシック" charset="-128"/>
              </a:rPr>
              <a:t>Staffing Choices</a:t>
            </a:r>
            <a:endParaRPr lang="en-US" sz="1100" b="1" kern="0" dirty="0">
              <a:solidFill>
                <a:srgbClr val="000000"/>
              </a:solidFill>
              <a:ea typeface="ＭＳ Ｐゴシック" charset="-128"/>
            </a:endParaRPr>
          </a:p>
          <a:p>
            <a:pPr marL="639763" lvl="1" indent="-182563" fontAlgn="base">
              <a:lnSpc>
                <a:spcPct val="150000"/>
              </a:lnSpc>
              <a:spcAft>
                <a:spcPts val="25"/>
              </a:spcAft>
              <a:buClr>
                <a:srgbClr val="AD3228"/>
              </a:buClr>
              <a:buFont typeface="Wingdings" panose="05000000000000000000" pitchFamily="2" charset="2"/>
              <a:buChar char="Ø"/>
              <a:defRPr/>
            </a:pPr>
            <a:r>
              <a:rPr lang="en-US" sz="1100" b="1" kern="0" dirty="0">
                <a:solidFill>
                  <a:srgbClr val="000000"/>
                </a:solidFill>
                <a:ea typeface="ＭＳ Ｐゴシック" pitchFamily="34" charset="-128"/>
              </a:rPr>
              <a:t> </a:t>
            </a:r>
            <a:r>
              <a:rPr lang="en-US" sz="1100" b="1" kern="0" dirty="0" smtClean="0">
                <a:solidFill>
                  <a:srgbClr val="000000"/>
                </a:solidFill>
                <a:ea typeface="ＭＳ Ｐゴシック" pitchFamily="34" charset="-128"/>
              </a:rPr>
              <a:t>Recruitment, Selection, and Matriculation</a:t>
            </a:r>
          </a:p>
          <a:p>
            <a:pPr marL="1096963" lvl="2" indent="-182563" fontAlgn="base">
              <a:lnSpc>
                <a:spcPct val="150000"/>
              </a:lnSpc>
              <a:spcAft>
                <a:spcPts val="25"/>
              </a:spcAft>
              <a:buClr>
                <a:srgbClr val="AD3228"/>
              </a:buClr>
              <a:buFont typeface="Wingdings" panose="05000000000000000000" pitchFamily="2" charset="2"/>
              <a:buChar char="Ø"/>
              <a:defRPr/>
            </a:pPr>
            <a:r>
              <a:rPr lang="en-US" sz="1100" i="1" kern="0" dirty="0" smtClean="0">
                <a:solidFill>
                  <a:srgbClr val="000000"/>
                </a:solidFill>
                <a:ea typeface="ＭＳ Ｐゴシック" pitchFamily="34" charset="-128"/>
              </a:rPr>
              <a:t>Exercise #2:  Recruitment, Selection, and Matriculation Staffing</a:t>
            </a:r>
          </a:p>
          <a:p>
            <a:pPr marL="639763" lvl="1" indent="-182563" fontAlgn="base">
              <a:lnSpc>
                <a:spcPct val="150000"/>
              </a:lnSpc>
              <a:spcAft>
                <a:spcPts val="25"/>
              </a:spcAft>
              <a:buClr>
                <a:srgbClr val="AD3228"/>
              </a:buClr>
              <a:buFont typeface="Wingdings" panose="05000000000000000000" pitchFamily="2" charset="2"/>
              <a:buChar char="Ø"/>
              <a:defRPr/>
            </a:pPr>
            <a:r>
              <a:rPr lang="en-US" sz="1100" kern="0" dirty="0" smtClean="0">
                <a:solidFill>
                  <a:srgbClr val="000000"/>
                </a:solidFill>
                <a:ea typeface="ＭＳ Ｐゴシック" pitchFamily="34" charset="-128"/>
              </a:rPr>
              <a:t> </a:t>
            </a:r>
            <a:r>
              <a:rPr lang="en-US" sz="1100" b="1" kern="0" dirty="0" smtClean="0">
                <a:solidFill>
                  <a:srgbClr val="000000"/>
                </a:solidFill>
                <a:ea typeface="ＭＳ Ｐゴシック" pitchFamily="34" charset="-128"/>
              </a:rPr>
              <a:t>Training, Support, and Alumni</a:t>
            </a:r>
          </a:p>
          <a:p>
            <a:pPr marL="1096963" lvl="2" indent="-182563" fontAlgn="base">
              <a:lnSpc>
                <a:spcPct val="150000"/>
              </a:lnSpc>
              <a:spcAft>
                <a:spcPts val="25"/>
              </a:spcAft>
              <a:buClr>
                <a:srgbClr val="AD3228"/>
              </a:buClr>
              <a:buFont typeface="Wingdings" panose="05000000000000000000" pitchFamily="2" charset="2"/>
              <a:buChar char="Ø"/>
              <a:defRPr/>
            </a:pPr>
            <a:r>
              <a:rPr lang="en-US" sz="1100" i="1" kern="0" dirty="0" smtClean="0">
                <a:solidFill>
                  <a:srgbClr val="000000"/>
                </a:solidFill>
                <a:ea typeface="ＭＳ Ｐゴシック" pitchFamily="34" charset="-128"/>
              </a:rPr>
              <a:t>Exercise #3: Training, Support, and Alumni Staffing</a:t>
            </a:r>
          </a:p>
          <a:p>
            <a:pPr marL="639763" lvl="1" indent="-182563" fontAlgn="base">
              <a:lnSpc>
                <a:spcPct val="150000"/>
              </a:lnSpc>
              <a:spcAft>
                <a:spcPts val="25"/>
              </a:spcAft>
              <a:buClr>
                <a:srgbClr val="AD3228"/>
              </a:buClr>
              <a:buFont typeface="Wingdings" panose="05000000000000000000" pitchFamily="2" charset="2"/>
              <a:buChar char="Ø"/>
              <a:defRPr/>
            </a:pPr>
            <a:r>
              <a:rPr lang="en-US" sz="1100" b="1" kern="0" dirty="0" smtClean="0">
                <a:solidFill>
                  <a:srgbClr val="000000"/>
                </a:solidFill>
                <a:ea typeface="ＭＳ Ｐゴシック" pitchFamily="34" charset="-128"/>
              </a:rPr>
              <a:t> Public/Private Support – Development and Placement Staffing</a:t>
            </a:r>
          </a:p>
          <a:p>
            <a:pPr marL="1096963" lvl="2" indent="-182563" fontAlgn="base">
              <a:lnSpc>
                <a:spcPct val="150000"/>
              </a:lnSpc>
              <a:spcAft>
                <a:spcPts val="25"/>
              </a:spcAft>
              <a:buClr>
                <a:srgbClr val="AD3228"/>
              </a:buClr>
              <a:buFont typeface="Wingdings" panose="05000000000000000000" pitchFamily="2" charset="2"/>
              <a:buChar char="Ø"/>
              <a:defRPr/>
            </a:pPr>
            <a:r>
              <a:rPr lang="en-US" sz="1100" i="1" kern="0" dirty="0" smtClean="0">
                <a:solidFill>
                  <a:srgbClr val="000000"/>
                </a:solidFill>
                <a:ea typeface="ＭＳ Ｐゴシック" pitchFamily="34" charset="-128"/>
              </a:rPr>
              <a:t>Exercise #4: Development and Placement Staffing </a:t>
            </a:r>
          </a:p>
          <a:p>
            <a:pPr marL="639763" lvl="1" indent="-182563" fontAlgn="base">
              <a:lnSpc>
                <a:spcPct val="150000"/>
              </a:lnSpc>
              <a:spcAft>
                <a:spcPts val="25"/>
              </a:spcAft>
              <a:buClr>
                <a:srgbClr val="AD3228"/>
              </a:buClr>
              <a:buFont typeface="Wingdings" panose="05000000000000000000" pitchFamily="2" charset="2"/>
              <a:buChar char="Ø"/>
              <a:defRPr/>
            </a:pPr>
            <a:r>
              <a:rPr lang="en-US" sz="1100" b="1" kern="0" dirty="0" smtClean="0">
                <a:solidFill>
                  <a:srgbClr val="000000"/>
                </a:solidFill>
                <a:ea typeface="ＭＳ Ｐゴシック" pitchFamily="34" charset="-128"/>
              </a:rPr>
              <a:t>Strategy and Operations</a:t>
            </a:r>
          </a:p>
          <a:p>
            <a:pPr marL="1096963" lvl="2" indent="-182563" fontAlgn="base">
              <a:lnSpc>
                <a:spcPct val="150000"/>
              </a:lnSpc>
              <a:spcAft>
                <a:spcPts val="25"/>
              </a:spcAft>
              <a:buClr>
                <a:srgbClr val="AD3228"/>
              </a:buClr>
              <a:buFont typeface="Wingdings" panose="05000000000000000000" pitchFamily="2" charset="2"/>
              <a:buChar char="Ø"/>
              <a:defRPr/>
            </a:pPr>
            <a:r>
              <a:rPr lang="en-US" sz="1100" i="1" kern="0" dirty="0" smtClean="0">
                <a:solidFill>
                  <a:srgbClr val="000000"/>
                </a:solidFill>
                <a:ea typeface="ＭＳ Ｐゴシック" pitchFamily="34" charset="-128"/>
              </a:rPr>
              <a:t>Exercise #5: Strategy and Operations Staffing</a:t>
            </a:r>
          </a:p>
          <a:p>
            <a:pPr marL="639763" lvl="1" indent="-182563" fontAlgn="base">
              <a:lnSpc>
                <a:spcPct val="150000"/>
              </a:lnSpc>
              <a:spcAft>
                <a:spcPts val="25"/>
              </a:spcAft>
              <a:buClr>
                <a:srgbClr val="AD3228"/>
              </a:buClr>
              <a:buFont typeface="Wingdings" panose="05000000000000000000" pitchFamily="2" charset="2"/>
              <a:buChar char="Ø"/>
              <a:defRPr/>
            </a:pPr>
            <a:r>
              <a:rPr lang="en-US" sz="1100" b="1" i="1" kern="0" dirty="0" smtClean="0">
                <a:solidFill>
                  <a:srgbClr val="000000"/>
                </a:solidFill>
                <a:ea typeface="ＭＳ Ｐゴシック" pitchFamily="34" charset="-128"/>
              </a:rPr>
              <a:t>Exercise #6: Looking at the big picture</a:t>
            </a:r>
          </a:p>
          <a:p>
            <a:pPr marL="285750" indent="-285750" fontAlgn="base">
              <a:lnSpc>
                <a:spcPct val="150000"/>
              </a:lnSpc>
              <a:spcAft>
                <a:spcPts val="25"/>
              </a:spcAft>
              <a:buClr>
                <a:srgbClr val="AD3228"/>
              </a:buClr>
              <a:buFont typeface="Arial" panose="020B0604020202020204" pitchFamily="34" charset="0"/>
              <a:buChar char="•"/>
              <a:defRPr/>
            </a:pPr>
            <a:r>
              <a:rPr lang="en-US" sz="1100" b="1" kern="0" dirty="0" smtClean="0">
                <a:solidFill>
                  <a:srgbClr val="000000"/>
                </a:solidFill>
                <a:ea typeface="ＭＳ Ｐゴシック" pitchFamily="34" charset="-128"/>
              </a:rPr>
              <a:t>Headcount Planning and Budgeting</a:t>
            </a:r>
          </a:p>
          <a:p>
            <a:pPr marL="742950" lvl="1" indent="-285750" fontAlgn="base">
              <a:lnSpc>
                <a:spcPct val="150000"/>
              </a:lnSpc>
              <a:spcAft>
                <a:spcPts val="25"/>
              </a:spcAft>
              <a:buClr>
                <a:srgbClr val="AD3228"/>
              </a:buClr>
              <a:buFont typeface="Wingdings" panose="05000000000000000000" pitchFamily="2" charset="2"/>
              <a:buChar char="Ø"/>
              <a:defRPr/>
            </a:pPr>
            <a:r>
              <a:rPr lang="en-US" sz="1100" i="1" kern="0" dirty="0" smtClean="0">
                <a:solidFill>
                  <a:srgbClr val="000000"/>
                </a:solidFill>
                <a:ea typeface="ＭＳ Ｐゴシック" pitchFamily="34" charset="-128"/>
              </a:rPr>
              <a:t>Exercise #7: Projecting an accurate headcount</a:t>
            </a:r>
          </a:p>
          <a:p>
            <a:pPr marL="742950" lvl="1" indent="-285750" fontAlgn="base">
              <a:lnSpc>
                <a:spcPct val="150000"/>
              </a:lnSpc>
              <a:spcAft>
                <a:spcPts val="25"/>
              </a:spcAft>
              <a:buClr>
                <a:srgbClr val="AD3228"/>
              </a:buClr>
              <a:buFont typeface="Wingdings" panose="05000000000000000000" pitchFamily="2" charset="2"/>
              <a:buChar char="Ø"/>
              <a:defRPr/>
            </a:pPr>
            <a:r>
              <a:rPr lang="en-US" sz="1100" i="1" kern="0" dirty="0" smtClean="0">
                <a:solidFill>
                  <a:srgbClr val="000000"/>
                </a:solidFill>
                <a:ea typeface="ＭＳ Ｐゴシック" pitchFamily="34" charset="-128"/>
              </a:rPr>
              <a:t>Exercise #8: Projecting staffing costs</a:t>
            </a:r>
          </a:p>
          <a:p>
            <a:pPr marL="742950" lvl="1" indent="-285750" fontAlgn="base">
              <a:lnSpc>
                <a:spcPct val="150000"/>
              </a:lnSpc>
              <a:spcAft>
                <a:spcPts val="25"/>
              </a:spcAft>
              <a:buClr>
                <a:srgbClr val="AD3228"/>
              </a:buClr>
              <a:buFont typeface="Wingdings" panose="05000000000000000000" pitchFamily="2" charset="2"/>
              <a:buChar char="Ø"/>
              <a:defRPr/>
            </a:pPr>
            <a:r>
              <a:rPr lang="en-US" sz="1100" i="1" kern="0" dirty="0" smtClean="0">
                <a:solidFill>
                  <a:srgbClr val="000000"/>
                </a:solidFill>
                <a:ea typeface="ＭＳ Ｐゴシック" pitchFamily="34" charset="-128"/>
              </a:rPr>
              <a:t>Exercise #9: Scenario planning</a:t>
            </a:r>
          </a:p>
        </p:txBody>
      </p:sp>
    </p:spTree>
    <p:extLst>
      <p:ext uri="{BB962C8B-B14F-4D97-AF65-F5344CB8AC3E}">
        <p14:creationId xmlns:p14="http://schemas.microsoft.com/office/powerpoint/2010/main" val="38892467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457200" y="5041075"/>
            <a:ext cx="8153400" cy="1359725"/>
          </a:xfrm>
          <a:prstGeom prst="rect">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en-US" sz="1600" u="sng">
              <a:solidFill>
                <a:schemeClr val="bg2">
                  <a:lumMod val="75000"/>
                </a:schemeClr>
              </a:solidFill>
            </a:endParaRPr>
          </a:p>
        </p:txBody>
      </p:sp>
      <p:sp>
        <p:nvSpPr>
          <p:cNvPr id="30722" name="Slide Number Placeholder 3"/>
          <p:cNvSpPr>
            <a:spLocks noGrp="1"/>
          </p:cNvSpPr>
          <p:nvPr>
            <p:ph type="sldNum" sz="quarter" idx="10"/>
          </p:nvPr>
        </p:nvSpPr>
        <p:spPr>
          <a:noFill/>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fld id="{C98F37E4-04F0-41F7-A835-975D1B87DA92}" type="slidenum">
              <a:rPr lang="en-US" sz="1000" smtClean="0">
                <a:solidFill>
                  <a:srgbClr val="FFFFFF"/>
                </a:solidFill>
              </a:rPr>
              <a:pPr eaLnBrk="1" hangingPunct="1"/>
              <a:t>7</a:t>
            </a:fld>
            <a:endParaRPr lang="en-US" sz="1000" smtClean="0">
              <a:solidFill>
                <a:srgbClr val="FFFFFF"/>
              </a:solidFill>
            </a:endParaRPr>
          </a:p>
        </p:txBody>
      </p:sp>
      <p:sp>
        <p:nvSpPr>
          <p:cNvPr id="30723" name="Rectangle 2"/>
          <p:cNvSpPr>
            <a:spLocks noGrp="1" noChangeArrowheads="1"/>
          </p:cNvSpPr>
          <p:nvPr>
            <p:ph type="title"/>
          </p:nvPr>
        </p:nvSpPr>
        <p:spPr>
          <a:xfrm>
            <a:off x="322263" y="-142875"/>
            <a:ext cx="8497887" cy="981075"/>
          </a:xfrm>
        </p:spPr>
        <p:txBody>
          <a:bodyPr/>
          <a:lstStyle/>
          <a:p>
            <a:pPr eaLnBrk="1" hangingPunct="1"/>
            <a:r>
              <a:rPr lang="en-US" dirty="0" smtClean="0"/>
              <a:t/>
            </a:r>
            <a:br>
              <a:rPr lang="en-US" dirty="0" smtClean="0"/>
            </a:br>
            <a:r>
              <a:rPr lang="en-US" dirty="0" smtClean="0"/>
              <a:t>Organizational structure in the early years</a:t>
            </a:r>
          </a:p>
        </p:txBody>
      </p:sp>
      <p:sp>
        <p:nvSpPr>
          <p:cNvPr id="30724" name="Rectangle 3"/>
          <p:cNvSpPr txBox="1">
            <a:spLocks noChangeArrowheads="1"/>
          </p:cNvSpPr>
          <p:nvPr/>
        </p:nvSpPr>
        <p:spPr bwMode="auto">
          <a:xfrm>
            <a:off x="313531" y="914400"/>
            <a:ext cx="8440737" cy="2652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600">
                <a:solidFill>
                  <a:schemeClr val="tx1"/>
                </a:solidFill>
                <a:latin typeface="Arial" pitchFamily="34" charset="0"/>
              </a:defRPr>
            </a:lvl1pPr>
            <a:lvl2pPr marL="365125" indent="-182563" eaLnBrk="0" hangingPunct="0">
              <a:defRPr sz="1600">
                <a:solidFill>
                  <a:schemeClr val="tx1"/>
                </a:solidFill>
                <a:latin typeface="Arial" pitchFamily="34" charset="0"/>
              </a:defRPr>
            </a:lvl2pPr>
            <a:lvl3pPr marL="182563" indent="-182563"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lvl="2" fontAlgn="base">
              <a:spcBef>
                <a:spcPts val="700"/>
              </a:spcBef>
              <a:spcAft>
                <a:spcPts val="25"/>
              </a:spcAft>
              <a:buClr>
                <a:srgbClr val="AD3228"/>
              </a:buClr>
              <a:buFont typeface="Arial" pitchFamily="34" charset="0"/>
              <a:buChar char="•"/>
            </a:pPr>
            <a:r>
              <a:rPr lang="en-US" dirty="0" smtClean="0">
                <a:solidFill>
                  <a:srgbClr val="000000"/>
                </a:solidFill>
                <a:ea typeface="ＭＳ Ｐゴシック" pitchFamily="34" charset="-128"/>
              </a:rPr>
              <a:t>When building your initial team, your decisions should be rooted in </a:t>
            </a:r>
            <a:r>
              <a:rPr lang="en-US" b="1" dirty="0" smtClean="0">
                <a:solidFill>
                  <a:srgbClr val="000000"/>
                </a:solidFill>
                <a:ea typeface="ＭＳ Ｐゴシック" pitchFamily="34" charset="-128"/>
              </a:rPr>
              <a:t>impact</a:t>
            </a:r>
            <a:r>
              <a:rPr lang="en-US" dirty="0" smtClean="0">
                <a:solidFill>
                  <a:srgbClr val="000000"/>
                </a:solidFill>
                <a:ea typeface="ＭＳ Ｐゴシック" pitchFamily="34" charset="-128"/>
              </a:rPr>
              <a:t>, </a:t>
            </a:r>
            <a:r>
              <a:rPr lang="en-US" b="1" dirty="0" smtClean="0">
                <a:solidFill>
                  <a:srgbClr val="000000"/>
                </a:solidFill>
                <a:ea typeface="ＭＳ Ｐゴシック" pitchFamily="34" charset="-128"/>
              </a:rPr>
              <a:t>efficiency</a:t>
            </a:r>
            <a:r>
              <a:rPr lang="en-US" dirty="0" smtClean="0">
                <a:solidFill>
                  <a:srgbClr val="000000"/>
                </a:solidFill>
                <a:ea typeface="ＭＳ Ｐゴシック" pitchFamily="34" charset="-128"/>
              </a:rPr>
              <a:t>, and the </a:t>
            </a:r>
            <a:r>
              <a:rPr lang="en-US" b="1" dirty="0" smtClean="0">
                <a:solidFill>
                  <a:srgbClr val="000000"/>
                </a:solidFill>
                <a:ea typeface="ＭＳ Ｐゴシック" pitchFamily="34" charset="-128"/>
              </a:rPr>
              <a:t>sustainability</a:t>
            </a:r>
            <a:r>
              <a:rPr lang="en-US" dirty="0" smtClean="0">
                <a:solidFill>
                  <a:srgbClr val="000000"/>
                </a:solidFill>
                <a:ea typeface="ＭＳ Ｐゴシック" pitchFamily="34" charset="-128"/>
              </a:rPr>
              <a:t> of your organization </a:t>
            </a:r>
          </a:p>
          <a:p>
            <a:pPr lvl="2" fontAlgn="base">
              <a:spcBef>
                <a:spcPts val="700"/>
              </a:spcBef>
              <a:spcAft>
                <a:spcPts val="25"/>
              </a:spcAft>
              <a:buClr>
                <a:srgbClr val="AD3228"/>
              </a:buClr>
              <a:buFont typeface="Arial" pitchFamily="34" charset="0"/>
              <a:buChar char="•"/>
            </a:pPr>
            <a:r>
              <a:rPr lang="en-US" dirty="0" smtClean="0">
                <a:solidFill>
                  <a:srgbClr val="000000"/>
                </a:solidFill>
                <a:ea typeface="ＭＳ Ｐゴシック" pitchFamily="34" charset="-128"/>
              </a:rPr>
              <a:t>You will likely need to make </a:t>
            </a:r>
            <a:r>
              <a:rPr lang="en-US" b="1" dirty="0" smtClean="0">
                <a:solidFill>
                  <a:srgbClr val="000000"/>
                </a:solidFill>
                <a:ea typeface="ＭＳ Ｐゴシック" pitchFamily="34" charset="-128"/>
              </a:rPr>
              <a:t>tradeoffs</a:t>
            </a:r>
            <a:r>
              <a:rPr lang="en-US" dirty="0" smtClean="0">
                <a:solidFill>
                  <a:srgbClr val="000000"/>
                </a:solidFill>
                <a:ea typeface="ＭＳ Ｐゴシック" pitchFamily="34" charset="-128"/>
              </a:rPr>
              <a:t>: prioritizing one area (like fundraising, for example), may mean you need to deprioritize other areas. Carefully consider the implication of your tradeoff decisions </a:t>
            </a:r>
          </a:p>
          <a:p>
            <a:pPr lvl="2" fontAlgn="base">
              <a:spcBef>
                <a:spcPts val="700"/>
              </a:spcBef>
              <a:spcAft>
                <a:spcPts val="25"/>
              </a:spcAft>
              <a:buClr>
                <a:srgbClr val="AD3228"/>
              </a:buClr>
              <a:buFont typeface="Arial" pitchFamily="34" charset="0"/>
              <a:buChar char="•"/>
            </a:pPr>
            <a:r>
              <a:rPr lang="en-US" dirty="0" smtClean="0">
                <a:solidFill>
                  <a:srgbClr val="000000"/>
                </a:solidFill>
                <a:ea typeface="ＭＳ Ｐゴシック" pitchFamily="34" charset="-128"/>
              </a:rPr>
              <a:t>Finally, </a:t>
            </a:r>
            <a:r>
              <a:rPr lang="en-US" dirty="0">
                <a:solidFill>
                  <a:srgbClr val="000000"/>
                </a:solidFill>
                <a:ea typeface="ＭＳ Ｐゴシック" pitchFamily="34" charset="-128"/>
              </a:rPr>
              <a:t>i</a:t>
            </a:r>
            <a:r>
              <a:rPr lang="en-US" dirty="0" smtClean="0">
                <a:solidFill>
                  <a:srgbClr val="000000"/>
                </a:solidFill>
                <a:ea typeface="ＭＳ Ｐゴシック" pitchFamily="34" charset="-128"/>
              </a:rPr>
              <a:t>t’s crucial </a:t>
            </a:r>
            <a:r>
              <a:rPr lang="en-US" dirty="0">
                <a:solidFill>
                  <a:srgbClr val="000000"/>
                </a:solidFill>
                <a:ea typeface="ＭＳ Ｐゴシック" pitchFamily="34" charset="-128"/>
              </a:rPr>
              <a:t>to consider </a:t>
            </a:r>
            <a:r>
              <a:rPr lang="en-US" b="1" dirty="0">
                <a:solidFill>
                  <a:srgbClr val="000000"/>
                </a:solidFill>
                <a:ea typeface="ＭＳ Ｐゴシック" pitchFamily="34" charset="-128"/>
              </a:rPr>
              <a:t>who will be responsible </a:t>
            </a:r>
            <a:r>
              <a:rPr lang="en-US" dirty="0">
                <a:solidFill>
                  <a:srgbClr val="000000"/>
                </a:solidFill>
                <a:ea typeface="ＭＳ Ｐゴシック" pitchFamily="34" charset="-128"/>
              </a:rPr>
              <a:t>for:</a:t>
            </a:r>
          </a:p>
          <a:p>
            <a:pPr lvl="1" fontAlgn="base">
              <a:spcBef>
                <a:spcPts val="700"/>
              </a:spcBef>
              <a:spcAft>
                <a:spcPts val="25"/>
              </a:spcAft>
              <a:buClr>
                <a:srgbClr val="A6A6A6"/>
              </a:buClr>
              <a:buFont typeface="Courier New" pitchFamily="49" charset="0"/>
              <a:buChar char="­"/>
            </a:pPr>
            <a:r>
              <a:rPr lang="en-US" dirty="0">
                <a:solidFill>
                  <a:srgbClr val="000000"/>
                </a:solidFill>
                <a:ea typeface="ＭＳ Ｐゴシック" pitchFamily="34" charset="-128"/>
              </a:rPr>
              <a:t>Setting clear strategy and managing overall execution</a:t>
            </a:r>
          </a:p>
          <a:p>
            <a:pPr lvl="1" fontAlgn="base">
              <a:spcBef>
                <a:spcPts val="700"/>
              </a:spcBef>
              <a:spcAft>
                <a:spcPts val="25"/>
              </a:spcAft>
              <a:buClr>
                <a:srgbClr val="A6A6A6"/>
              </a:buClr>
              <a:buFont typeface="Courier New" pitchFamily="49" charset="0"/>
              <a:buChar char="­"/>
            </a:pPr>
            <a:r>
              <a:rPr lang="en-US" dirty="0">
                <a:solidFill>
                  <a:srgbClr val="000000"/>
                </a:solidFill>
                <a:ea typeface="ＭＳ Ｐゴシック" pitchFamily="34" charset="-128"/>
              </a:rPr>
              <a:t>Recruiting, selecting and matriculating participants</a:t>
            </a:r>
          </a:p>
          <a:p>
            <a:pPr lvl="1" fontAlgn="base">
              <a:spcBef>
                <a:spcPts val="700"/>
              </a:spcBef>
              <a:spcAft>
                <a:spcPts val="25"/>
              </a:spcAft>
              <a:buClr>
                <a:srgbClr val="A6A6A6"/>
              </a:buClr>
              <a:buFont typeface="Courier New" pitchFamily="49" charset="0"/>
              <a:buChar char="­"/>
            </a:pPr>
            <a:r>
              <a:rPr lang="en-US" dirty="0">
                <a:solidFill>
                  <a:srgbClr val="000000"/>
                </a:solidFill>
                <a:ea typeface="ＭＳ Ｐゴシック" pitchFamily="34" charset="-128"/>
              </a:rPr>
              <a:t>Training and supporting participants</a:t>
            </a:r>
          </a:p>
          <a:p>
            <a:pPr lvl="1" fontAlgn="base">
              <a:spcBef>
                <a:spcPts val="700"/>
              </a:spcBef>
              <a:spcAft>
                <a:spcPts val="25"/>
              </a:spcAft>
              <a:buClr>
                <a:srgbClr val="A6A6A6"/>
              </a:buClr>
              <a:buFont typeface="Courier New" pitchFamily="49" charset="0"/>
              <a:buChar char="­"/>
            </a:pPr>
            <a:r>
              <a:rPr lang="en-US" dirty="0">
                <a:solidFill>
                  <a:srgbClr val="000000"/>
                </a:solidFill>
                <a:ea typeface="ＭＳ Ｐゴシック" pitchFamily="34" charset="-128"/>
              </a:rPr>
              <a:t>Engaging alumni as leaders</a:t>
            </a:r>
          </a:p>
          <a:p>
            <a:pPr lvl="1" fontAlgn="base">
              <a:spcBef>
                <a:spcPts val="700"/>
              </a:spcBef>
              <a:spcAft>
                <a:spcPts val="25"/>
              </a:spcAft>
              <a:buClr>
                <a:srgbClr val="A6A6A6"/>
              </a:buClr>
              <a:buFont typeface="Courier New" pitchFamily="49" charset="0"/>
              <a:buChar char="­"/>
            </a:pPr>
            <a:r>
              <a:rPr lang="en-US" dirty="0" smtClean="0">
                <a:solidFill>
                  <a:srgbClr val="000000"/>
                </a:solidFill>
                <a:ea typeface="ＭＳ Ｐゴシック" pitchFamily="34" charset="-128"/>
              </a:rPr>
              <a:t>Ensuring you have the </a:t>
            </a:r>
            <a:r>
              <a:rPr lang="en-US" dirty="0">
                <a:solidFill>
                  <a:srgbClr val="000000"/>
                </a:solidFill>
                <a:ea typeface="ＭＳ Ｐゴシック" pitchFamily="34" charset="-128"/>
              </a:rPr>
              <a:t>necessary support from public and private sector stakeholders (financial and otherwise)</a:t>
            </a:r>
          </a:p>
          <a:p>
            <a:pPr lvl="1" fontAlgn="base">
              <a:spcBef>
                <a:spcPts val="700"/>
              </a:spcBef>
              <a:spcAft>
                <a:spcPts val="25"/>
              </a:spcAft>
              <a:buClr>
                <a:srgbClr val="A6A6A6"/>
              </a:buClr>
              <a:buFont typeface="Courier New" pitchFamily="49" charset="0"/>
              <a:buChar char="­"/>
            </a:pPr>
            <a:r>
              <a:rPr lang="en-US" dirty="0">
                <a:solidFill>
                  <a:srgbClr val="000000"/>
                </a:solidFill>
                <a:ea typeface="ＭＳ Ｐゴシック" pitchFamily="34" charset="-128"/>
              </a:rPr>
              <a:t>Ensuring the sustainable development of a strong organization</a:t>
            </a:r>
          </a:p>
          <a:p>
            <a:pPr lvl="1" fontAlgn="base">
              <a:spcBef>
                <a:spcPct val="20000"/>
              </a:spcBef>
              <a:spcAft>
                <a:spcPct val="0"/>
              </a:spcAft>
            </a:pPr>
            <a:endParaRPr lang="en-US" dirty="0">
              <a:solidFill>
                <a:srgbClr val="000000"/>
              </a:solidFill>
              <a:ea typeface="ＭＳ Ｐゴシック" pitchFamily="34" charset="-128"/>
            </a:endParaRPr>
          </a:p>
        </p:txBody>
      </p:sp>
      <p:sp>
        <p:nvSpPr>
          <p:cNvPr id="6" name="Rectangle 2"/>
          <p:cNvSpPr txBox="1">
            <a:spLocks noChangeArrowheads="1"/>
          </p:cNvSpPr>
          <p:nvPr/>
        </p:nvSpPr>
        <p:spPr bwMode="auto">
          <a:xfrm>
            <a:off x="492825" y="5262375"/>
            <a:ext cx="8040687"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2200" b="1">
                <a:solidFill>
                  <a:srgbClr val="000000"/>
                </a:solidFill>
                <a:latin typeface="+mj-lt"/>
                <a:ea typeface="ＭＳ Ｐゴシック" pitchFamily="34" charset="-128"/>
                <a:cs typeface="ＭＳ Ｐゴシック" charset="-128"/>
              </a:defRPr>
            </a:lvl1pPr>
            <a:lvl2pPr algn="l" rtl="0" eaLnBrk="1" fontAlgn="base" hangingPunct="1">
              <a:spcBef>
                <a:spcPct val="0"/>
              </a:spcBef>
              <a:spcAft>
                <a:spcPct val="0"/>
              </a:spcAft>
              <a:defRPr sz="2200" b="1">
                <a:solidFill>
                  <a:srgbClr val="000000"/>
                </a:solidFill>
                <a:latin typeface="Arial" charset="0"/>
                <a:ea typeface="ＭＳ Ｐゴシック" pitchFamily="34" charset="-128"/>
                <a:cs typeface="ＭＳ Ｐゴシック" charset="-128"/>
              </a:defRPr>
            </a:lvl2pPr>
            <a:lvl3pPr algn="l" rtl="0" eaLnBrk="1" fontAlgn="base" hangingPunct="1">
              <a:spcBef>
                <a:spcPct val="0"/>
              </a:spcBef>
              <a:spcAft>
                <a:spcPct val="0"/>
              </a:spcAft>
              <a:defRPr sz="2200" b="1">
                <a:solidFill>
                  <a:srgbClr val="000000"/>
                </a:solidFill>
                <a:latin typeface="Arial" charset="0"/>
                <a:ea typeface="ＭＳ Ｐゴシック" pitchFamily="34" charset="-128"/>
                <a:cs typeface="ＭＳ Ｐゴシック" charset="-128"/>
              </a:defRPr>
            </a:lvl3pPr>
            <a:lvl4pPr algn="l" rtl="0" eaLnBrk="1" fontAlgn="base" hangingPunct="1">
              <a:spcBef>
                <a:spcPct val="0"/>
              </a:spcBef>
              <a:spcAft>
                <a:spcPct val="0"/>
              </a:spcAft>
              <a:defRPr sz="2200" b="1">
                <a:solidFill>
                  <a:srgbClr val="000000"/>
                </a:solidFill>
                <a:latin typeface="Arial" charset="0"/>
                <a:ea typeface="ＭＳ Ｐゴシック" pitchFamily="34" charset="-128"/>
                <a:cs typeface="ＭＳ Ｐゴシック" charset="-128"/>
              </a:defRPr>
            </a:lvl4pPr>
            <a:lvl5pPr algn="l" rtl="0" eaLnBrk="1" fontAlgn="base" hangingPunct="1">
              <a:spcBef>
                <a:spcPct val="0"/>
              </a:spcBef>
              <a:spcAft>
                <a:spcPct val="0"/>
              </a:spcAft>
              <a:defRPr sz="2200" b="1">
                <a:solidFill>
                  <a:srgbClr val="000000"/>
                </a:solidFill>
                <a:latin typeface="Arial" charset="0"/>
                <a:ea typeface="ＭＳ Ｐゴシック" pitchFamily="34" charset="-128"/>
                <a:cs typeface="ＭＳ Ｐゴシック" charset="-128"/>
              </a:defRPr>
            </a:lvl5pPr>
            <a:lvl6pPr marL="457200" algn="l" rtl="0" eaLnBrk="1" fontAlgn="base" hangingPunct="1">
              <a:spcBef>
                <a:spcPct val="0"/>
              </a:spcBef>
              <a:spcAft>
                <a:spcPct val="0"/>
              </a:spcAft>
              <a:defRPr sz="2200" b="1">
                <a:solidFill>
                  <a:srgbClr val="000000"/>
                </a:solidFill>
                <a:latin typeface="Arial" charset="0"/>
              </a:defRPr>
            </a:lvl6pPr>
            <a:lvl7pPr marL="914400" algn="l" rtl="0" eaLnBrk="1" fontAlgn="base" hangingPunct="1">
              <a:spcBef>
                <a:spcPct val="0"/>
              </a:spcBef>
              <a:spcAft>
                <a:spcPct val="0"/>
              </a:spcAft>
              <a:defRPr sz="2200" b="1">
                <a:solidFill>
                  <a:srgbClr val="000000"/>
                </a:solidFill>
                <a:latin typeface="Arial" charset="0"/>
              </a:defRPr>
            </a:lvl7pPr>
            <a:lvl8pPr marL="1371600" algn="l" rtl="0" eaLnBrk="1" fontAlgn="base" hangingPunct="1">
              <a:spcBef>
                <a:spcPct val="0"/>
              </a:spcBef>
              <a:spcAft>
                <a:spcPct val="0"/>
              </a:spcAft>
              <a:defRPr sz="2200" b="1">
                <a:solidFill>
                  <a:srgbClr val="000000"/>
                </a:solidFill>
                <a:latin typeface="Arial" charset="0"/>
              </a:defRPr>
            </a:lvl8pPr>
            <a:lvl9pPr marL="1828800" algn="l" rtl="0" eaLnBrk="1" fontAlgn="base" hangingPunct="1">
              <a:spcBef>
                <a:spcPct val="0"/>
              </a:spcBef>
              <a:spcAft>
                <a:spcPct val="0"/>
              </a:spcAft>
              <a:defRPr sz="2200" b="1">
                <a:solidFill>
                  <a:srgbClr val="000000"/>
                </a:solidFill>
                <a:latin typeface="Arial" charset="0"/>
              </a:defRPr>
            </a:lvl9pPr>
          </a:lstStyle>
          <a:p>
            <a:pPr algn="ctr"/>
            <a:r>
              <a:rPr lang="en-US" dirty="0">
                <a:solidFill>
                  <a:schemeClr val="tx1"/>
                </a:solidFill>
              </a:rPr>
              <a:t>There </a:t>
            </a:r>
            <a:r>
              <a:rPr lang="en-US" dirty="0" smtClean="0">
                <a:solidFill>
                  <a:schemeClr val="tx1"/>
                </a:solidFill>
              </a:rPr>
              <a:t>is not </a:t>
            </a:r>
            <a:r>
              <a:rPr lang="en-US" dirty="0">
                <a:solidFill>
                  <a:schemeClr val="tx1"/>
                </a:solidFill>
              </a:rPr>
              <a:t>a “one-size-fits-all” approach to </a:t>
            </a:r>
            <a:r>
              <a:rPr lang="en-US" dirty="0" smtClean="0">
                <a:solidFill>
                  <a:schemeClr val="tx1"/>
                </a:solidFill>
              </a:rPr>
              <a:t>staffing, </a:t>
            </a:r>
            <a:r>
              <a:rPr lang="en-US" dirty="0">
                <a:solidFill>
                  <a:schemeClr val="tx1"/>
                </a:solidFill>
              </a:rPr>
              <a:t>given each partner’s unique </a:t>
            </a:r>
            <a:r>
              <a:rPr lang="en-US" dirty="0" smtClean="0">
                <a:solidFill>
                  <a:schemeClr val="tx1"/>
                </a:solidFill>
              </a:rPr>
              <a:t>context. </a:t>
            </a:r>
            <a:r>
              <a:rPr lang="en-US" kern="0" dirty="0" smtClean="0">
                <a:solidFill>
                  <a:schemeClr val="tx1"/>
                </a:solidFill>
              </a:rPr>
              <a:t>The following partner examples illustrate potential structures</a:t>
            </a:r>
          </a:p>
        </p:txBody>
      </p:sp>
    </p:spTree>
    <p:extLst>
      <p:ext uri="{BB962C8B-B14F-4D97-AF65-F5344CB8AC3E}">
        <p14:creationId xmlns:p14="http://schemas.microsoft.com/office/powerpoint/2010/main" val="419196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2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2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24">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24">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C:\Users\khennig\Desktop\Teach_for_All\EPe\EPe\Graphics\Logos\EPe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6588" y="346075"/>
            <a:ext cx="1555750"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8" name="Rectangle 2"/>
          <p:cNvSpPr>
            <a:spLocks noChangeArrowheads="1"/>
          </p:cNvSpPr>
          <p:nvPr/>
        </p:nvSpPr>
        <p:spPr bwMode="auto">
          <a:xfrm>
            <a:off x="322263" y="0"/>
            <a:ext cx="849788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fontAlgn="base" hangingPunct="1">
              <a:spcBef>
                <a:spcPct val="0"/>
              </a:spcBef>
              <a:spcAft>
                <a:spcPct val="0"/>
              </a:spcAft>
            </a:pPr>
            <a:r>
              <a:rPr lang="en-US" altLang="en-US" sz="2400" b="1" dirty="0"/>
              <a:t>Partner example - </a:t>
            </a:r>
            <a:r>
              <a:rPr lang="en-US" altLang="en-US" sz="2200" b="1" dirty="0" smtClean="0">
                <a:solidFill>
                  <a:srgbClr val="000000"/>
                </a:solidFill>
              </a:rPr>
              <a:t>Peru 2010 – Year 1</a:t>
            </a:r>
          </a:p>
        </p:txBody>
      </p:sp>
      <p:sp>
        <p:nvSpPr>
          <p:cNvPr id="98309" name="TextBox 9"/>
          <p:cNvSpPr txBox="1">
            <a:spLocks noChangeArrowheads="1"/>
          </p:cNvSpPr>
          <p:nvPr/>
        </p:nvSpPr>
        <p:spPr bwMode="auto">
          <a:xfrm>
            <a:off x="146050" y="4467225"/>
            <a:ext cx="3440113" cy="1744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fontAlgn="base" hangingPunct="1">
              <a:spcBef>
                <a:spcPct val="0"/>
              </a:spcBef>
              <a:spcAft>
                <a:spcPct val="0"/>
              </a:spcAft>
            </a:pPr>
            <a:r>
              <a:rPr lang="en-US" altLang="en-US" sz="1200" dirty="0" smtClean="0">
                <a:solidFill>
                  <a:srgbClr val="000000"/>
                </a:solidFill>
                <a:latin typeface="Calibri" pitchFamily="34" charset="0"/>
                <a:cs typeface="Arial" pitchFamily="34" charset="0"/>
              </a:rPr>
              <a:t>Budget: $500,000 USD</a:t>
            </a:r>
          </a:p>
          <a:p>
            <a:pPr eaLnBrk="1" fontAlgn="base" hangingPunct="1">
              <a:spcBef>
                <a:spcPct val="0"/>
              </a:spcBef>
              <a:spcAft>
                <a:spcPct val="0"/>
              </a:spcAft>
            </a:pPr>
            <a:r>
              <a:rPr lang="en-US" altLang="en-US" sz="1200" dirty="0" smtClean="0">
                <a:solidFill>
                  <a:srgbClr val="000000"/>
                </a:solidFill>
                <a:latin typeface="Calibri" pitchFamily="34" charset="0"/>
                <a:cs typeface="Arial" pitchFamily="34" charset="0"/>
              </a:rPr>
              <a:t>FTE: 9.5</a:t>
            </a:r>
          </a:p>
          <a:p>
            <a:pPr eaLnBrk="1" fontAlgn="base" hangingPunct="1">
              <a:spcBef>
                <a:spcPct val="0"/>
              </a:spcBef>
              <a:spcAft>
                <a:spcPct val="0"/>
              </a:spcAft>
            </a:pPr>
            <a:r>
              <a:rPr lang="en-US" altLang="en-US" sz="1200" dirty="0" smtClean="0">
                <a:solidFill>
                  <a:srgbClr val="000000"/>
                </a:solidFill>
                <a:latin typeface="Calibri" pitchFamily="34" charset="0"/>
                <a:cs typeface="Arial" pitchFamily="34" charset="0"/>
              </a:rPr>
              <a:t>Fellows: 27</a:t>
            </a:r>
          </a:p>
          <a:p>
            <a:pPr eaLnBrk="1" fontAlgn="base" hangingPunct="1">
              <a:spcBef>
                <a:spcPct val="0"/>
              </a:spcBef>
              <a:spcAft>
                <a:spcPct val="0"/>
              </a:spcAft>
            </a:pPr>
            <a:r>
              <a:rPr lang="en-US" altLang="en-US" sz="1200" dirty="0" smtClean="0">
                <a:solidFill>
                  <a:srgbClr val="000000"/>
                </a:solidFill>
                <a:latin typeface="Calibri" pitchFamily="34" charset="0"/>
                <a:cs typeface="Arial" pitchFamily="34" charset="0"/>
              </a:rPr>
              <a:t>Regions: 1</a:t>
            </a:r>
          </a:p>
          <a:p>
            <a:pPr eaLnBrk="1" fontAlgn="base" hangingPunct="1">
              <a:spcBef>
                <a:spcPct val="0"/>
              </a:spcBef>
              <a:spcAft>
                <a:spcPct val="0"/>
              </a:spcAft>
            </a:pPr>
            <a:r>
              <a:rPr lang="en-US" altLang="en-US" sz="1200" dirty="0" smtClean="0">
                <a:solidFill>
                  <a:srgbClr val="000000"/>
                </a:solidFill>
                <a:latin typeface="Calibri" pitchFamily="34" charset="0"/>
                <a:cs typeface="Arial" pitchFamily="34" charset="0"/>
              </a:rPr>
              <a:t>Alumni: 0</a:t>
            </a:r>
          </a:p>
          <a:p>
            <a:pPr eaLnBrk="1" fontAlgn="base" hangingPunct="1">
              <a:spcBef>
                <a:spcPct val="0"/>
              </a:spcBef>
              <a:spcAft>
                <a:spcPct val="0"/>
              </a:spcAft>
            </a:pPr>
            <a:r>
              <a:rPr lang="en-US" altLang="en-US" sz="1200" dirty="0" smtClean="0">
                <a:solidFill>
                  <a:srgbClr val="000000"/>
                </a:solidFill>
                <a:latin typeface="Calibri" pitchFamily="34" charset="0"/>
              </a:rPr>
              <a:t>Part-time volunteers manage campus recruitment; part-time intern hired to manage regional recruitment</a:t>
            </a:r>
          </a:p>
          <a:p>
            <a:pPr eaLnBrk="1" fontAlgn="base" hangingPunct="1">
              <a:spcBef>
                <a:spcPct val="0"/>
              </a:spcBef>
              <a:spcAft>
                <a:spcPct val="0"/>
              </a:spcAft>
            </a:pPr>
            <a:r>
              <a:rPr lang="en-US" altLang="en-US" sz="1200" dirty="0" smtClean="0">
                <a:solidFill>
                  <a:srgbClr val="000000"/>
                </a:solidFill>
                <a:latin typeface="Calibri" pitchFamily="34" charset="0"/>
              </a:rPr>
              <a:t>Some temporary staff hired for Institute</a:t>
            </a:r>
          </a:p>
        </p:txBody>
      </p:sp>
      <p:grpSp>
        <p:nvGrpSpPr>
          <p:cNvPr id="98310" name="Organization Chart 3"/>
          <p:cNvGrpSpPr>
            <a:grpSpLocks/>
          </p:cNvGrpSpPr>
          <p:nvPr/>
        </p:nvGrpSpPr>
        <p:grpSpPr bwMode="auto">
          <a:xfrm>
            <a:off x="688975" y="1409700"/>
            <a:ext cx="7978775" cy="3978275"/>
            <a:chOff x="1134" y="1206"/>
            <a:chExt cx="4176" cy="2014"/>
          </a:xfrm>
        </p:grpSpPr>
        <p:sp>
          <p:nvSpPr>
            <p:cNvPr id="98312" name="AutoShape 4"/>
            <p:cNvSpPr>
              <a:spLocks noChangeAspect="1" noChangeArrowheads="1" noTextEdit="1"/>
            </p:cNvSpPr>
            <p:nvPr/>
          </p:nvSpPr>
          <p:spPr bwMode="auto">
            <a:xfrm>
              <a:off x="1134" y="1206"/>
              <a:ext cx="4176" cy="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smtClean="0">
                <a:solidFill>
                  <a:srgbClr val="000000"/>
                </a:solidFill>
              </a:endParaRPr>
            </a:p>
          </p:txBody>
        </p:sp>
        <p:cxnSp>
          <p:nvCxnSpPr>
            <p:cNvPr id="98313" name="_s11268"/>
            <p:cNvCxnSpPr>
              <a:cxnSpLocks noChangeShapeType="1"/>
              <a:stCxn id="98332" idx="1"/>
              <a:endCxn id="98323" idx="2"/>
            </p:cNvCxnSpPr>
            <p:nvPr/>
          </p:nvCxnSpPr>
          <p:spPr bwMode="auto">
            <a:xfrm rot="10800000">
              <a:off x="2719" y="1926"/>
              <a:ext cx="143" cy="1151"/>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98314" name="_s11270"/>
            <p:cNvCxnSpPr>
              <a:cxnSpLocks noChangeShapeType="1"/>
              <a:stCxn id="98330" idx="1"/>
              <a:endCxn id="98323" idx="2"/>
            </p:cNvCxnSpPr>
            <p:nvPr/>
          </p:nvCxnSpPr>
          <p:spPr bwMode="auto">
            <a:xfrm rot="10800000">
              <a:off x="2719" y="1926"/>
              <a:ext cx="143" cy="288"/>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98315" name="_s11271"/>
            <p:cNvCxnSpPr>
              <a:cxnSpLocks noChangeShapeType="1"/>
              <a:stCxn id="98329" idx="1"/>
              <a:endCxn id="98324" idx="2"/>
            </p:cNvCxnSpPr>
            <p:nvPr/>
          </p:nvCxnSpPr>
          <p:spPr bwMode="auto">
            <a:xfrm rot="10800000">
              <a:off x="1566" y="1926"/>
              <a:ext cx="144" cy="288"/>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98316" name="_s11272"/>
            <p:cNvCxnSpPr>
              <a:cxnSpLocks noChangeShapeType="1"/>
              <a:stCxn id="98328" idx="1"/>
              <a:endCxn id="98325" idx="2"/>
            </p:cNvCxnSpPr>
            <p:nvPr/>
          </p:nvCxnSpPr>
          <p:spPr bwMode="auto">
            <a:xfrm rot="10800000">
              <a:off x="3871" y="1925"/>
              <a:ext cx="143" cy="720"/>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98317" name="_s11273"/>
            <p:cNvCxnSpPr>
              <a:cxnSpLocks noChangeShapeType="1"/>
              <a:stCxn id="98327" idx="0"/>
              <a:endCxn id="98322" idx="2"/>
            </p:cNvCxnSpPr>
            <p:nvPr/>
          </p:nvCxnSpPr>
          <p:spPr bwMode="auto">
            <a:xfrm rot="5400000" flipH="1">
              <a:off x="3978" y="738"/>
              <a:ext cx="144" cy="1656"/>
            </a:xfrm>
            <a:prstGeom prst="bentConnector3">
              <a:avLst>
                <a:gd name="adj1" fmla="val 37306"/>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98318" name="_s11274"/>
            <p:cNvCxnSpPr>
              <a:cxnSpLocks noChangeShapeType="1"/>
              <a:stCxn id="98326" idx="1"/>
              <a:endCxn id="98325" idx="2"/>
            </p:cNvCxnSpPr>
            <p:nvPr/>
          </p:nvCxnSpPr>
          <p:spPr bwMode="auto">
            <a:xfrm rot="10800000">
              <a:off x="3871" y="1925"/>
              <a:ext cx="143" cy="289"/>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98319" name="_s11275"/>
            <p:cNvCxnSpPr>
              <a:cxnSpLocks noChangeShapeType="1"/>
              <a:stCxn id="98324" idx="0"/>
              <a:endCxn id="98322" idx="2"/>
            </p:cNvCxnSpPr>
            <p:nvPr/>
          </p:nvCxnSpPr>
          <p:spPr bwMode="auto">
            <a:xfrm rot="-5400000">
              <a:off x="2322" y="738"/>
              <a:ext cx="144" cy="1656"/>
            </a:xfrm>
            <a:prstGeom prst="bentConnector3">
              <a:avLst>
                <a:gd name="adj1" fmla="val 37306"/>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98320" name="_s11276"/>
            <p:cNvCxnSpPr>
              <a:cxnSpLocks noChangeShapeType="1"/>
              <a:stCxn id="98325" idx="0"/>
              <a:endCxn id="98322" idx="2"/>
            </p:cNvCxnSpPr>
            <p:nvPr/>
          </p:nvCxnSpPr>
          <p:spPr bwMode="auto">
            <a:xfrm rot="5400000" flipH="1">
              <a:off x="3475" y="1241"/>
              <a:ext cx="144" cy="649"/>
            </a:xfrm>
            <a:prstGeom prst="bentConnector3">
              <a:avLst>
                <a:gd name="adj1" fmla="val 37306"/>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98321" name="_s11277"/>
            <p:cNvCxnSpPr>
              <a:cxnSpLocks noChangeShapeType="1"/>
              <a:stCxn id="98323" idx="0"/>
              <a:endCxn id="98322" idx="2"/>
            </p:cNvCxnSpPr>
            <p:nvPr/>
          </p:nvCxnSpPr>
          <p:spPr bwMode="auto">
            <a:xfrm rot="-5400000">
              <a:off x="2899" y="1314"/>
              <a:ext cx="144" cy="503"/>
            </a:xfrm>
            <a:prstGeom prst="bentConnector3">
              <a:avLst>
                <a:gd name="adj1" fmla="val 37306"/>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98322" name="_s11278"/>
            <p:cNvSpPr>
              <a:spLocks noChangeArrowheads="1"/>
            </p:cNvSpPr>
            <p:nvPr/>
          </p:nvSpPr>
          <p:spPr bwMode="auto">
            <a:xfrm>
              <a:off x="2790" y="1206"/>
              <a:ext cx="864" cy="288"/>
            </a:xfrm>
            <a:prstGeom prst="roundRect">
              <a:avLst>
                <a:gd name="adj" fmla="val 16667"/>
              </a:avLst>
            </a:prstGeom>
            <a:solidFill>
              <a:schemeClr val="accent2"/>
            </a:solidFill>
            <a:ln w="9525">
              <a:solidFill>
                <a:schemeClr val="tx1"/>
              </a:solidFill>
              <a:round/>
              <a:headEnd/>
              <a:tailEnd/>
            </a:ln>
          </p:spPr>
          <p:txBody>
            <a:bodyPr wrap="none" lIns="0" tIns="0" rIns="0" bIns="0"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fontAlgn="base" hangingPunct="1">
                <a:spcBef>
                  <a:spcPct val="0"/>
                </a:spcBef>
                <a:spcAft>
                  <a:spcPct val="0"/>
                </a:spcAft>
              </a:pPr>
              <a:r>
                <a:rPr lang="en-US" altLang="en-US" sz="1400" b="1" smtClean="0">
                  <a:solidFill>
                    <a:srgbClr val="FFFFFF"/>
                  </a:solidFill>
                  <a:cs typeface="Arial" pitchFamily="34" charset="0"/>
                </a:rPr>
                <a:t>CEO</a:t>
              </a:r>
            </a:p>
          </p:txBody>
        </p:sp>
        <p:sp>
          <p:nvSpPr>
            <p:cNvPr id="98323" name="_s11279"/>
            <p:cNvSpPr>
              <a:spLocks noChangeArrowheads="1"/>
            </p:cNvSpPr>
            <p:nvPr/>
          </p:nvSpPr>
          <p:spPr bwMode="auto">
            <a:xfrm>
              <a:off x="2286" y="1638"/>
              <a:ext cx="864" cy="288"/>
            </a:xfrm>
            <a:prstGeom prst="roundRect">
              <a:avLst>
                <a:gd name="adj" fmla="val 16667"/>
              </a:avLst>
            </a:prstGeom>
            <a:solidFill>
              <a:srgbClr val="00B050"/>
            </a:solidFill>
            <a:ln w="9525">
              <a:solidFill>
                <a:schemeClr val="tx1"/>
              </a:solidFill>
              <a:round/>
              <a:headEnd/>
              <a:tailEnd/>
            </a:ln>
          </p:spPr>
          <p:txBody>
            <a:bodyPr lIns="0" tIns="0" rIns="0" bIns="0"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fontAlgn="base" hangingPunct="1">
                <a:spcBef>
                  <a:spcPct val="0"/>
                </a:spcBef>
                <a:spcAft>
                  <a:spcPct val="0"/>
                </a:spcAft>
              </a:pPr>
              <a:r>
                <a:rPr lang="en-US" altLang="en-US" sz="1200" smtClean="0">
                  <a:solidFill>
                    <a:srgbClr val="000000"/>
                  </a:solidFill>
                  <a:cs typeface="Arial" pitchFamily="34" charset="0"/>
                </a:rPr>
                <a:t>Director,</a:t>
              </a:r>
            </a:p>
            <a:p>
              <a:pPr algn="ctr" eaLnBrk="1" fontAlgn="base" hangingPunct="1">
                <a:spcBef>
                  <a:spcPct val="0"/>
                </a:spcBef>
                <a:spcAft>
                  <a:spcPct val="0"/>
                </a:spcAft>
              </a:pPr>
              <a:r>
                <a:rPr lang="en-US" altLang="en-US" sz="1200" smtClean="0">
                  <a:solidFill>
                    <a:srgbClr val="000000"/>
                  </a:solidFill>
                  <a:cs typeface="Arial" pitchFamily="34" charset="0"/>
                </a:rPr>
                <a:t>Program</a:t>
              </a:r>
            </a:p>
          </p:txBody>
        </p:sp>
        <p:sp>
          <p:nvSpPr>
            <p:cNvPr id="98324" name="_s11280"/>
            <p:cNvSpPr>
              <a:spLocks noChangeArrowheads="1"/>
            </p:cNvSpPr>
            <p:nvPr/>
          </p:nvSpPr>
          <p:spPr bwMode="auto">
            <a:xfrm>
              <a:off x="1134" y="1638"/>
              <a:ext cx="864" cy="288"/>
            </a:xfrm>
            <a:prstGeom prst="roundRect">
              <a:avLst>
                <a:gd name="adj" fmla="val 16667"/>
              </a:avLst>
            </a:prstGeom>
            <a:solidFill>
              <a:srgbClr val="00B050"/>
            </a:solidFill>
            <a:ln w="9525">
              <a:solidFill>
                <a:schemeClr val="tx1"/>
              </a:solidFill>
              <a:round/>
              <a:headEnd/>
              <a:tailEnd/>
            </a:ln>
          </p:spPr>
          <p:txBody>
            <a:bodyPr wrap="none" lIns="0" tIns="0" rIns="0" bIns="0"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fontAlgn="base" hangingPunct="1">
                <a:spcBef>
                  <a:spcPct val="0"/>
                </a:spcBef>
                <a:spcAft>
                  <a:spcPct val="0"/>
                </a:spcAft>
              </a:pPr>
              <a:r>
                <a:rPr lang="en-US" altLang="en-US" sz="1200" smtClean="0">
                  <a:solidFill>
                    <a:srgbClr val="000000"/>
                  </a:solidFill>
                  <a:cs typeface="Arial" pitchFamily="34" charset="0"/>
                </a:rPr>
                <a:t>Director</a:t>
              </a:r>
            </a:p>
            <a:p>
              <a:pPr algn="ctr" eaLnBrk="1" fontAlgn="base" hangingPunct="1">
                <a:spcBef>
                  <a:spcPct val="0"/>
                </a:spcBef>
                <a:spcAft>
                  <a:spcPct val="0"/>
                </a:spcAft>
              </a:pPr>
              <a:r>
                <a:rPr lang="en-US" altLang="en-US" sz="1200" smtClean="0">
                  <a:solidFill>
                    <a:srgbClr val="000000"/>
                  </a:solidFill>
                  <a:cs typeface="Arial" pitchFamily="34" charset="0"/>
                </a:rPr>
                <a:t>Development,</a:t>
              </a:r>
            </a:p>
            <a:p>
              <a:pPr algn="ctr" eaLnBrk="1" fontAlgn="base" hangingPunct="1">
                <a:spcBef>
                  <a:spcPct val="0"/>
                </a:spcBef>
                <a:spcAft>
                  <a:spcPct val="0"/>
                </a:spcAft>
              </a:pPr>
              <a:r>
                <a:rPr lang="en-US" altLang="en-US" sz="1200" smtClean="0">
                  <a:solidFill>
                    <a:srgbClr val="000000"/>
                  </a:solidFill>
                  <a:cs typeface="Arial" pitchFamily="34" charset="0"/>
                </a:rPr>
                <a:t>Finance &amp; Admin</a:t>
              </a:r>
            </a:p>
          </p:txBody>
        </p:sp>
        <p:sp>
          <p:nvSpPr>
            <p:cNvPr id="98325" name="_s11281"/>
            <p:cNvSpPr>
              <a:spLocks noChangeArrowheads="1"/>
            </p:cNvSpPr>
            <p:nvPr/>
          </p:nvSpPr>
          <p:spPr bwMode="auto">
            <a:xfrm>
              <a:off x="3439" y="1638"/>
              <a:ext cx="863" cy="287"/>
            </a:xfrm>
            <a:prstGeom prst="roundRect">
              <a:avLst>
                <a:gd name="adj" fmla="val 16667"/>
              </a:avLst>
            </a:prstGeom>
            <a:solidFill>
              <a:srgbClr val="00B050"/>
            </a:solidFill>
            <a:ln w="9525">
              <a:solidFill>
                <a:schemeClr val="tx1"/>
              </a:solidFill>
              <a:round/>
              <a:headEnd/>
              <a:tailEnd/>
            </a:ln>
          </p:spPr>
          <p:txBody>
            <a:bodyPr lIns="0" tIns="0" rIns="0" bIns="0"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fontAlgn="base" hangingPunct="1">
                <a:spcBef>
                  <a:spcPct val="0"/>
                </a:spcBef>
                <a:spcAft>
                  <a:spcPct val="0"/>
                </a:spcAft>
              </a:pPr>
              <a:r>
                <a:rPr lang="en-US" altLang="en-US" sz="1200" smtClean="0">
                  <a:solidFill>
                    <a:srgbClr val="000000"/>
                  </a:solidFill>
                  <a:cs typeface="Arial" pitchFamily="34" charset="0"/>
                </a:rPr>
                <a:t>Director, </a:t>
              </a:r>
            </a:p>
            <a:p>
              <a:pPr algn="ctr" eaLnBrk="1" fontAlgn="base" hangingPunct="1">
                <a:spcBef>
                  <a:spcPct val="0"/>
                </a:spcBef>
                <a:spcAft>
                  <a:spcPct val="0"/>
                </a:spcAft>
              </a:pPr>
              <a:r>
                <a:rPr lang="en-US" altLang="en-US" sz="1200" smtClean="0">
                  <a:solidFill>
                    <a:srgbClr val="000000"/>
                  </a:solidFill>
                  <a:cs typeface="Arial" pitchFamily="34" charset="0"/>
                </a:rPr>
                <a:t>Recruitment,</a:t>
              </a:r>
            </a:p>
            <a:p>
              <a:pPr algn="ctr" eaLnBrk="1" fontAlgn="base" hangingPunct="1">
                <a:spcBef>
                  <a:spcPct val="0"/>
                </a:spcBef>
                <a:spcAft>
                  <a:spcPct val="0"/>
                </a:spcAft>
              </a:pPr>
              <a:r>
                <a:rPr lang="en-US" altLang="en-US" sz="1200" smtClean="0">
                  <a:solidFill>
                    <a:srgbClr val="000000"/>
                  </a:solidFill>
                  <a:cs typeface="Arial" pitchFamily="34" charset="0"/>
                </a:rPr>
                <a:t>Selection, Comms</a:t>
              </a:r>
            </a:p>
          </p:txBody>
        </p:sp>
        <p:sp>
          <p:nvSpPr>
            <p:cNvPr id="98326" name="_s11282"/>
            <p:cNvSpPr>
              <a:spLocks noChangeArrowheads="1"/>
            </p:cNvSpPr>
            <p:nvPr/>
          </p:nvSpPr>
          <p:spPr bwMode="auto">
            <a:xfrm>
              <a:off x="4014" y="2070"/>
              <a:ext cx="864" cy="287"/>
            </a:xfrm>
            <a:prstGeom prst="roundRect">
              <a:avLst>
                <a:gd name="adj" fmla="val 16667"/>
              </a:avLst>
            </a:prstGeom>
            <a:solidFill>
              <a:srgbClr val="F9E2AB"/>
            </a:solidFill>
            <a:ln w="9525">
              <a:solidFill>
                <a:schemeClr val="tx1"/>
              </a:solidFill>
              <a:round/>
              <a:headEnd/>
              <a:tailEnd/>
            </a:ln>
          </p:spPr>
          <p:txBody>
            <a:bodyPr wrap="none" lIns="0" tIns="0" rIns="0" bIns="0"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fontAlgn="base" hangingPunct="1">
                <a:spcBef>
                  <a:spcPct val="0"/>
                </a:spcBef>
                <a:spcAft>
                  <a:spcPct val="0"/>
                </a:spcAft>
              </a:pPr>
              <a:r>
                <a:rPr lang="en-US" altLang="en-US" sz="1200" smtClean="0">
                  <a:solidFill>
                    <a:srgbClr val="000000"/>
                  </a:solidFill>
                  <a:cs typeface="Arial" pitchFamily="34" charset="0"/>
                </a:rPr>
                <a:t>Intern,</a:t>
              </a:r>
            </a:p>
            <a:p>
              <a:pPr algn="ctr" eaLnBrk="1" fontAlgn="base" hangingPunct="1">
                <a:spcBef>
                  <a:spcPct val="0"/>
                </a:spcBef>
                <a:spcAft>
                  <a:spcPct val="0"/>
                </a:spcAft>
              </a:pPr>
              <a:r>
                <a:rPr lang="en-US" altLang="en-US" sz="1200" smtClean="0">
                  <a:solidFill>
                    <a:srgbClr val="000000"/>
                  </a:solidFill>
                  <a:cs typeface="Arial" pitchFamily="34" charset="0"/>
                </a:rPr>
                <a:t>Regional Recruitment</a:t>
              </a:r>
            </a:p>
          </p:txBody>
        </p:sp>
        <p:sp>
          <p:nvSpPr>
            <p:cNvPr id="98327" name="_s11283"/>
            <p:cNvSpPr>
              <a:spLocks noChangeArrowheads="1"/>
            </p:cNvSpPr>
            <p:nvPr/>
          </p:nvSpPr>
          <p:spPr bwMode="auto">
            <a:xfrm>
              <a:off x="4446" y="1638"/>
              <a:ext cx="864" cy="288"/>
            </a:xfrm>
            <a:prstGeom prst="roundRect">
              <a:avLst>
                <a:gd name="adj" fmla="val 16667"/>
              </a:avLst>
            </a:prstGeom>
            <a:solidFill>
              <a:schemeClr val="bg2"/>
            </a:solidFill>
            <a:ln w="9525">
              <a:solidFill>
                <a:schemeClr val="tx1"/>
              </a:solidFill>
              <a:round/>
              <a:headEnd/>
              <a:tailEnd/>
            </a:ln>
          </p:spPr>
          <p:txBody>
            <a:bodyPr lIns="0" tIns="0" rIns="0" bIns="0"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fontAlgn="base" hangingPunct="1">
                <a:spcBef>
                  <a:spcPct val="0"/>
                </a:spcBef>
                <a:spcAft>
                  <a:spcPct val="0"/>
                </a:spcAft>
              </a:pPr>
              <a:r>
                <a:rPr lang="en-US" altLang="en-US" sz="1200" smtClean="0">
                  <a:solidFill>
                    <a:srgbClr val="000000"/>
                  </a:solidFill>
                </a:rPr>
                <a:t>Director, </a:t>
              </a:r>
            </a:p>
            <a:p>
              <a:pPr algn="ctr" eaLnBrk="1" fontAlgn="base" hangingPunct="1">
                <a:spcBef>
                  <a:spcPct val="0"/>
                </a:spcBef>
                <a:spcAft>
                  <a:spcPct val="0"/>
                </a:spcAft>
              </a:pPr>
              <a:r>
                <a:rPr lang="en-US" altLang="en-US" sz="1200" smtClean="0">
                  <a:solidFill>
                    <a:srgbClr val="000000"/>
                  </a:solidFill>
                </a:rPr>
                <a:t>External Relations</a:t>
              </a:r>
            </a:p>
            <a:p>
              <a:pPr algn="ctr" eaLnBrk="1" fontAlgn="base" hangingPunct="1">
                <a:spcBef>
                  <a:spcPct val="0"/>
                </a:spcBef>
                <a:spcAft>
                  <a:spcPct val="0"/>
                </a:spcAft>
              </a:pPr>
              <a:r>
                <a:rPr lang="en-US" altLang="en-US" sz="1200" smtClean="0">
                  <a:solidFill>
                    <a:srgbClr val="000000"/>
                  </a:solidFill>
                </a:rPr>
                <a:t>(part-time volunteer)</a:t>
              </a:r>
            </a:p>
          </p:txBody>
        </p:sp>
        <p:sp>
          <p:nvSpPr>
            <p:cNvPr id="98328" name="_s11284"/>
            <p:cNvSpPr>
              <a:spLocks noChangeArrowheads="1"/>
            </p:cNvSpPr>
            <p:nvPr/>
          </p:nvSpPr>
          <p:spPr bwMode="auto">
            <a:xfrm>
              <a:off x="4014" y="2501"/>
              <a:ext cx="863" cy="288"/>
            </a:xfrm>
            <a:prstGeom prst="roundRect">
              <a:avLst>
                <a:gd name="adj" fmla="val 16667"/>
              </a:avLst>
            </a:prstGeom>
            <a:solidFill>
              <a:srgbClr val="F9E2AB"/>
            </a:solidFill>
            <a:ln w="9525">
              <a:solidFill>
                <a:schemeClr val="tx1"/>
              </a:solidFill>
              <a:round/>
              <a:headEnd/>
              <a:tailEnd/>
            </a:ln>
          </p:spPr>
          <p:txBody>
            <a:bodyPr wrap="none" lIns="0" tIns="0" rIns="0" bIns="0"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fontAlgn="base" hangingPunct="1">
                <a:spcBef>
                  <a:spcPct val="0"/>
                </a:spcBef>
                <a:spcAft>
                  <a:spcPct val="0"/>
                </a:spcAft>
              </a:pPr>
              <a:r>
                <a:rPr lang="en-US" altLang="en-US" sz="1200" smtClean="0">
                  <a:solidFill>
                    <a:srgbClr val="000000"/>
                  </a:solidFill>
                </a:rPr>
                <a:t>Intern,</a:t>
              </a:r>
            </a:p>
            <a:p>
              <a:pPr algn="ctr" eaLnBrk="1" fontAlgn="base" hangingPunct="1">
                <a:spcBef>
                  <a:spcPct val="0"/>
                </a:spcBef>
                <a:spcAft>
                  <a:spcPct val="0"/>
                </a:spcAft>
              </a:pPr>
              <a:r>
                <a:rPr lang="en-US" altLang="en-US" sz="1200" smtClean="0">
                  <a:solidFill>
                    <a:srgbClr val="000000"/>
                  </a:solidFill>
                </a:rPr>
                <a:t>Communications</a:t>
              </a:r>
            </a:p>
          </p:txBody>
        </p:sp>
        <p:sp>
          <p:nvSpPr>
            <p:cNvPr id="98329" name="_s11285"/>
            <p:cNvSpPr>
              <a:spLocks noChangeArrowheads="1"/>
            </p:cNvSpPr>
            <p:nvPr/>
          </p:nvSpPr>
          <p:spPr bwMode="auto">
            <a:xfrm>
              <a:off x="1710" y="2070"/>
              <a:ext cx="864" cy="287"/>
            </a:xfrm>
            <a:prstGeom prst="roundRect">
              <a:avLst>
                <a:gd name="adj" fmla="val 16667"/>
              </a:avLst>
            </a:prstGeom>
            <a:solidFill>
              <a:srgbClr val="F9E2AB"/>
            </a:solidFill>
            <a:ln w="9525">
              <a:solidFill>
                <a:schemeClr val="tx1"/>
              </a:solidFill>
              <a:round/>
              <a:headEnd/>
              <a:tailEnd/>
            </a:ln>
          </p:spPr>
          <p:txBody>
            <a:bodyPr wrap="none" lIns="0" tIns="0" rIns="0" bIns="0"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fontAlgn="base" hangingPunct="1">
                <a:spcBef>
                  <a:spcPct val="0"/>
                </a:spcBef>
                <a:spcAft>
                  <a:spcPct val="0"/>
                </a:spcAft>
              </a:pPr>
              <a:r>
                <a:rPr lang="en-US" altLang="en-US" sz="1200" smtClean="0">
                  <a:solidFill>
                    <a:srgbClr val="000000"/>
                  </a:solidFill>
                </a:rPr>
                <a:t>Intern,</a:t>
              </a:r>
            </a:p>
            <a:p>
              <a:pPr algn="ctr" eaLnBrk="1" fontAlgn="base" hangingPunct="1">
                <a:spcBef>
                  <a:spcPct val="0"/>
                </a:spcBef>
                <a:spcAft>
                  <a:spcPct val="0"/>
                </a:spcAft>
              </a:pPr>
              <a:r>
                <a:rPr lang="en-US" altLang="en-US" sz="1200" smtClean="0">
                  <a:solidFill>
                    <a:srgbClr val="000000"/>
                  </a:solidFill>
                </a:rPr>
                <a:t>Finance/Admin</a:t>
              </a:r>
            </a:p>
          </p:txBody>
        </p:sp>
        <p:sp>
          <p:nvSpPr>
            <p:cNvPr id="98330" name="_s11286"/>
            <p:cNvSpPr>
              <a:spLocks noChangeArrowheads="1"/>
            </p:cNvSpPr>
            <p:nvPr/>
          </p:nvSpPr>
          <p:spPr bwMode="auto">
            <a:xfrm>
              <a:off x="2862" y="2070"/>
              <a:ext cx="864" cy="287"/>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fontAlgn="base" hangingPunct="1">
                <a:spcBef>
                  <a:spcPct val="0"/>
                </a:spcBef>
                <a:spcAft>
                  <a:spcPct val="0"/>
                </a:spcAft>
              </a:pPr>
              <a:r>
                <a:rPr lang="en-US" altLang="en-US" sz="1200" smtClean="0">
                  <a:solidFill>
                    <a:srgbClr val="000000"/>
                  </a:solidFill>
                </a:rPr>
                <a:t>Sr. Coordinator</a:t>
              </a:r>
            </a:p>
            <a:p>
              <a:pPr algn="ctr" eaLnBrk="1" fontAlgn="base" hangingPunct="1">
                <a:spcBef>
                  <a:spcPct val="0"/>
                </a:spcBef>
                <a:spcAft>
                  <a:spcPct val="0"/>
                </a:spcAft>
              </a:pPr>
              <a:r>
                <a:rPr lang="en-US" altLang="en-US" sz="1200" smtClean="0">
                  <a:solidFill>
                    <a:srgbClr val="000000"/>
                  </a:solidFill>
                </a:rPr>
                <a:t>Training &amp; Support</a:t>
              </a:r>
            </a:p>
          </p:txBody>
        </p:sp>
        <p:sp>
          <p:nvSpPr>
            <p:cNvPr id="98331" name="_s11287"/>
            <p:cNvSpPr>
              <a:spLocks noChangeArrowheads="1"/>
            </p:cNvSpPr>
            <p:nvPr/>
          </p:nvSpPr>
          <p:spPr bwMode="auto">
            <a:xfrm>
              <a:off x="2862" y="2501"/>
              <a:ext cx="863" cy="287"/>
            </a:xfrm>
            <a:prstGeom prst="roundRect">
              <a:avLst>
                <a:gd name="adj" fmla="val 16667"/>
              </a:avLst>
            </a:prstGeom>
            <a:solidFill>
              <a:srgbClr val="F9E2AB"/>
            </a:solidFill>
            <a:ln w="9525">
              <a:solidFill>
                <a:schemeClr val="tx1"/>
              </a:solidFill>
              <a:round/>
              <a:headEnd/>
              <a:tailEnd/>
            </a:ln>
          </p:spPr>
          <p:txBody>
            <a:bodyPr wrap="none" lIns="0" tIns="0" rIns="0" bIns="0"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fontAlgn="base" hangingPunct="1">
                <a:spcBef>
                  <a:spcPct val="0"/>
                </a:spcBef>
                <a:spcAft>
                  <a:spcPct val="0"/>
                </a:spcAft>
              </a:pPr>
              <a:r>
                <a:rPr lang="en-US" altLang="en-US" sz="1200" smtClean="0">
                  <a:solidFill>
                    <a:srgbClr val="000000"/>
                  </a:solidFill>
                </a:rPr>
                <a:t>Tutors (3)</a:t>
              </a:r>
            </a:p>
          </p:txBody>
        </p:sp>
        <p:sp>
          <p:nvSpPr>
            <p:cNvPr id="98332" name="_s11288"/>
            <p:cNvSpPr>
              <a:spLocks noChangeArrowheads="1"/>
            </p:cNvSpPr>
            <p:nvPr/>
          </p:nvSpPr>
          <p:spPr bwMode="auto">
            <a:xfrm>
              <a:off x="2862" y="2933"/>
              <a:ext cx="863" cy="287"/>
            </a:xfrm>
            <a:prstGeom prst="roundRect">
              <a:avLst>
                <a:gd name="adj" fmla="val 16667"/>
              </a:avLst>
            </a:prstGeom>
            <a:solidFill>
              <a:srgbClr val="F9E2AB"/>
            </a:solidFill>
            <a:ln w="9525">
              <a:solidFill>
                <a:schemeClr val="tx1"/>
              </a:solidFill>
              <a:round/>
              <a:headEnd/>
              <a:tailEnd/>
            </a:ln>
          </p:spPr>
          <p:txBody>
            <a:bodyPr wrap="none" lIns="0" tIns="0" rIns="0" bIns="0"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fontAlgn="base" hangingPunct="1">
                <a:spcBef>
                  <a:spcPct val="0"/>
                </a:spcBef>
                <a:spcAft>
                  <a:spcPct val="0"/>
                </a:spcAft>
              </a:pPr>
              <a:r>
                <a:rPr lang="en-US" altLang="en-US" sz="1200" smtClean="0">
                  <a:solidFill>
                    <a:srgbClr val="000000"/>
                  </a:solidFill>
                </a:rPr>
                <a:t>Coordinator</a:t>
              </a:r>
            </a:p>
            <a:p>
              <a:pPr algn="ctr" eaLnBrk="1" fontAlgn="base" hangingPunct="1">
                <a:spcBef>
                  <a:spcPct val="0"/>
                </a:spcBef>
                <a:spcAft>
                  <a:spcPct val="0"/>
                </a:spcAft>
              </a:pPr>
              <a:r>
                <a:rPr lang="en-US" altLang="en-US" sz="1200" smtClean="0">
                  <a:solidFill>
                    <a:srgbClr val="000000"/>
                  </a:solidFill>
                </a:rPr>
                <a:t>Schools</a:t>
              </a:r>
            </a:p>
          </p:txBody>
        </p:sp>
      </p:grpSp>
      <p:sp>
        <p:nvSpPr>
          <p:cNvPr id="98311" name="Slide Number Placeholder 4"/>
          <p:cNvSpPr txBox="1">
            <a:spLocks noGrp="1"/>
          </p:cNvSpPr>
          <p:nvPr/>
        </p:nvSpPr>
        <p:spPr bwMode="auto">
          <a:xfrm>
            <a:off x="6934200" y="6491288"/>
            <a:ext cx="2133600"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r" eaLnBrk="1" fontAlgn="base" hangingPunct="1">
              <a:spcBef>
                <a:spcPct val="0"/>
              </a:spcBef>
              <a:spcAft>
                <a:spcPct val="0"/>
              </a:spcAft>
            </a:pPr>
            <a:fld id="{E3506444-8DEE-4832-AEE2-0E566B84BBBD}" type="slidenum">
              <a:rPr lang="en-US" altLang="en-US" sz="1000" smtClean="0">
                <a:solidFill>
                  <a:srgbClr val="FFFFFF"/>
                </a:solidFill>
              </a:rPr>
              <a:pPr algn="r" eaLnBrk="1" fontAlgn="base" hangingPunct="1">
                <a:spcBef>
                  <a:spcPct val="0"/>
                </a:spcBef>
                <a:spcAft>
                  <a:spcPct val="0"/>
                </a:spcAft>
              </a:pPr>
              <a:t>8</a:t>
            </a:fld>
            <a:endParaRPr lang="en-US" altLang="en-US" sz="1000" smtClean="0">
              <a:solidFill>
                <a:srgbClr val="FFFFFF"/>
              </a:solidFill>
            </a:endParaRPr>
          </a:p>
        </p:txBody>
      </p:sp>
      <p:sp>
        <p:nvSpPr>
          <p:cNvPr id="2" name="Rectangular Callout 1"/>
          <p:cNvSpPr/>
          <p:nvPr/>
        </p:nvSpPr>
        <p:spPr bwMode="auto">
          <a:xfrm>
            <a:off x="146050" y="1315760"/>
            <a:ext cx="2468836" cy="805051"/>
          </a:xfrm>
          <a:prstGeom prst="wedgeRectCallout">
            <a:avLst/>
          </a:prstGeom>
          <a:solidFill>
            <a:schemeClr val="bg1">
              <a:lumMod val="95000"/>
            </a:schemeClr>
          </a:solidFill>
          <a:ln w="9525" cap="flat" cmpd="sng" algn="ctr">
            <a:solidFill>
              <a:schemeClr val="tx1"/>
            </a:solidFill>
            <a:prstDash val="solid"/>
            <a:round/>
            <a:headEnd type="triangl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3" name="TextBox 2"/>
          <p:cNvSpPr txBox="1"/>
          <p:nvPr/>
        </p:nvSpPr>
        <p:spPr>
          <a:xfrm>
            <a:off x="228600" y="1315760"/>
            <a:ext cx="2386286" cy="1046440"/>
          </a:xfrm>
          <a:prstGeom prst="rect">
            <a:avLst/>
          </a:prstGeom>
          <a:noFill/>
        </p:spPr>
        <p:txBody>
          <a:bodyPr wrap="square" rtlCol="0">
            <a:spAutoFit/>
          </a:bodyPr>
          <a:lstStyle/>
          <a:p>
            <a:r>
              <a:rPr lang="en-US" altLang="en-US" sz="1100" dirty="0" smtClean="0"/>
              <a:t>Development </a:t>
            </a:r>
            <a:r>
              <a:rPr lang="en-US" altLang="en-US" sz="1100" dirty="0"/>
              <a:t>required heavy lifting </a:t>
            </a:r>
            <a:r>
              <a:rPr lang="en-US" altLang="en-US" sz="1100" dirty="0" smtClean="0"/>
              <a:t>in the first year, so they dedicated significant </a:t>
            </a:r>
            <a:r>
              <a:rPr lang="en-US" altLang="en-US" sz="1100" dirty="0"/>
              <a:t>staff capacity (half of all senior staff) </a:t>
            </a:r>
            <a:r>
              <a:rPr lang="en-US" altLang="en-US" sz="1100" dirty="0" smtClean="0"/>
              <a:t>to this </a:t>
            </a:r>
            <a:r>
              <a:rPr lang="en-US" altLang="en-US" sz="1100" dirty="0"/>
              <a:t>effort </a:t>
            </a:r>
            <a:r>
              <a:rPr lang="en-US" altLang="en-US" sz="1100" dirty="0" smtClean="0"/>
              <a:t>in Y1.</a:t>
            </a:r>
            <a:endParaRPr lang="en-US" altLang="en-US" sz="1600" dirty="0"/>
          </a:p>
          <a:p>
            <a:endParaRPr lang="en-US" dirty="0"/>
          </a:p>
        </p:txBody>
      </p:sp>
      <p:sp>
        <p:nvSpPr>
          <p:cNvPr id="30" name="Rectangular Callout 29"/>
          <p:cNvSpPr/>
          <p:nvPr/>
        </p:nvSpPr>
        <p:spPr bwMode="auto">
          <a:xfrm>
            <a:off x="6054970" y="490536"/>
            <a:ext cx="2901706" cy="1470303"/>
          </a:xfrm>
          <a:prstGeom prst="wedgeRectCallout">
            <a:avLst>
              <a:gd name="adj1" fmla="val 21849"/>
              <a:gd name="adj2" fmla="val 65017"/>
            </a:avLst>
          </a:prstGeom>
          <a:solidFill>
            <a:schemeClr val="bg1">
              <a:lumMod val="95000"/>
            </a:schemeClr>
          </a:solidFill>
          <a:ln w="9525" cap="flat" cmpd="sng" algn="ctr">
            <a:solidFill>
              <a:schemeClr val="tx1"/>
            </a:solidFill>
            <a:prstDash val="solid"/>
            <a:round/>
            <a:headEnd type="triangl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4" name="TextBox 3"/>
          <p:cNvSpPr txBox="1"/>
          <p:nvPr/>
        </p:nvSpPr>
        <p:spPr>
          <a:xfrm>
            <a:off x="6054968" y="503872"/>
            <a:ext cx="2936632" cy="1477328"/>
          </a:xfrm>
          <a:prstGeom prst="rect">
            <a:avLst/>
          </a:prstGeom>
          <a:noFill/>
        </p:spPr>
        <p:txBody>
          <a:bodyPr wrap="square" rtlCol="0">
            <a:spAutoFit/>
          </a:bodyPr>
          <a:lstStyle/>
          <a:p>
            <a:r>
              <a:rPr lang="en-US" altLang="en-US" sz="1000" dirty="0" smtClean="0"/>
              <a:t>Additional development capacity was added in the form of a </a:t>
            </a:r>
            <a:r>
              <a:rPr lang="en-US" altLang="en-US" sz="1000" dirty="0"/>
              <a:t>philanthropic champion, the </a:t>
            </a:r>
            <a:r>
              <a:rPr lang="en-US" altLang="en-US" sz="1000" dirty="0" err="1"/>
              <a:t>Dir</a:t>
            </a:r>
            <a:r>
              <a:rPr lang="en-US" altLang="en-US" sz="1000" dirty="0"/>
              <a:t> of External Relations, who came on as part-time volunteer.  She was a highly well-connected and prominent wife of a business leader and comes from one of the top 5 wealthiest and important families in Peru.  She primarily focused in building </a:t>
            </a:r>
            <a:r>
              <a:rPr lang="en-US" altLang="en-US" sz="1000" dirty="0" err="1"/>
              <a:t>EPe’s</a:t>
            </a:r>
            <a:r>
              <a:rPr lang="en-US" altLang="en-US" sz="1000" dirty="0"/>
              <a:t> network of donors and champions.</a:t>
            </a:r>
            <a:endParaRPr lang="en-US" sz="1000" dirty="0"/>
          </a:p>
        </p:txBody>
      </p:sp>
      <p:sp>
        <p:nvSpPr>
          <p:cNvPr id="32" name="Rectangular Callout 31"/>
          <p:cNvSpPr/>
          <p:nvPr/>
        </p:nvSpPr>
        <p:spPr bwMode="auto">
          <a:xfrm>
            <a:off x="76200" y="4038600"/>
            <a:ext cx="3569356" cy="2269361"/>
          </a:xfrm>
          <a:prstGeom prst="wedgeRectCallout">
            <a:avLst>
              <a:gd name="adj1" fmla="val -20833"/>
              <a:gd name="adj2" fmla="val 49386"/>
            </a:avLst>
          </a:prstGeom>
          <a:solidFill>
            <a:schemeClr val="bg1">
              <a:lumMod val="95000"/>
            </a:schemeClr>
          </a:solidFill>
          <a:ln w="9525" cap="flat" cmpd="sng" algn="ctr">
            <a:solidFill>
              <a:schemeClr val="tx1"/>
            </a:solidFill>
            <a:prstDash val="solid"/>
            <a:round/>
            <a:headEnd type="triangl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5" name="TextBox 4"/>
          <p:cNvSpPr txBox="1"/>
          <p:nvPr/>
        </p:nvSpPr>
        <p:spPr>
          <a:xfrm>
            <a:off x="146050" y="4077831"/>
            <a:ext cx="3569356" cy="2246769"/>
          </a:xfrm>
          <a:prstGeom prst="rect">
            <a:avLst/>
          </a:prstGeom>
          <a:noFill/>
        </p:spPr>
        <p:txBody>
          <a:bodyPr wrap="square" rtlCol="0">
            <a:spAutoFit/>
          </a:bodyPr>
          <a:lstStyle/>
          <a:p>
            <a:r>
              <a:rPr lang="en-US" sz="1000" b="1" dirty="0" smtClean="0"/>
              <a:t>Operations and Management</a:t>
            </a:r>
            <a:endParaRPr lang="en-US" sz="1000" b="1" dirty="0"/>
          </a:p>
          <a:p>
            <a:pPr marL="171450" indent="-171450">
              <a:buFont typeface="Arial" panose="020B0604020202020204" pitchFamily="34" charset="0"/>
              <a:buChar char="•"/>
            </a:pPr>
            <a:r>
              <a:rPr lang="en-US" sz="1000" dirty="0" smtClean="0"/>
              <a:t>The team maintained a lean structure in the early years by combining multiple functions and asking managers to manage multiple work streams: Development, Finance, Admin; and Recruitment, Selection, Communications.</a:t>
            </a:r>
          </a:p>
          <a:p>
            <a:pPr marL="171450" lvl="1" indent="-171450">
              <a:buFont typeface="Arial" panose="020B0604020202020204" pitchFamily="34" charset="0"/>
              <a:buChar char="•"/>
            </a:pPr>
            <a:r>
              <a:rPr lang="en-US" sz="1000" dirty="0" smtClean="0"/>
              <a:t>The CEO oversaw </a:t>
            </a:r>
            <a:r>
              <a:rPr lang="en-US" sz="1000" dirty="0"/>
              <a:t>Fundraising, Partnerships, Strategic Planning and Talent </a:t>
            </a:r>
            <a:r>
              <a:rPr lang="en-US" sz="1000" dirty="0" smtClean="0"/>
              <a:t>Development.</a:t>
            </a:r>
          </a:p>
          <a:p>
            <a:pPr marL="171450" lvl="1" indent="-171450">
              <a:buFont typeface="Arial" panose="020B0604020202020204" pitchFamily="34" charset="0"/>
              <a:buChar char="•"/>
            </a:pPr>
            <a:r>
              <a:rPr lang="en-US" altLang="en-US" sz="1000" dirty="0" smtClean="0"/>
              <a:t>The </a:t>
            </a:r>
            <a:r>
              <a:rPr lang="en-US" altLang="en-US" sz="1000" dirty="0"/>
              <a:t>program team had heavy top-level leadership, with a head of Program who managed another senior staff manager who was the head of Training and Support</a:t>
            </a:r>
            <a:r>
              <a:rPr lang="en-US" altLang="en-US" sz="1000" dirty="0" smtClean="0"/>
              <a:t>.</a:t>
            </a:r>
          </a:p>
          <a:p>
            <a:pPr marL="171450" lvl="1" indent="-171450">
              <a:buFont typeface="Arial" panose="020B0604020202020204" pitchFamily="34" charset="0"/>
              <a:buChar char="•"/>
            </a:pPr>
            <a:r>
              <a:rPr lang="en-US" altLang="en-US" sz="1000" dirty="0" smtClean="0"/>
              <a:t>The team was heavy on senior leaders and entry-level staff, with few mid-level staff</a:t>
            </a:r>
            <a:endParaRPr lang="en-US" altLang="en-US" sz="1000" dirty="0"/>
          </a:p>
          <a:p>
            <a:pPr marL="171450" indent="-171450">
              <a:buFont typeface="Arial" panose="020B0604020202020204" pitchFamily="34" charset="0"/>
              <a:buChar char="•"/>
            </a:pPr>
            <a:endParaRPr lang="en-US" sz="1000" dirty="0"/>
          </a:p>
          <a:p>
            <a:endParaRPr lang="en-US" sz="1000" dirty="0"/>
          </a:p>
        </p:txBody>
      </p:sp>
      <p:grpSp>
        <p:nvGrpSpPr>
          <p:cNvPr id="6" name="Group 5"/>
          <p:cNvGrpSpPr/>
          <p:nvPr/>
        </p:nvGrpSpPr>
        <p:grpSpPr>
          <a:xfrm>
            <a:off x="5715000" y="3657600"/>
            <a:ext cx="3352800" cy="2708434"/>
            <a:chOff x="5715000" y="3657600"/>
            <a:chExt cx="3352800" cy="2708434"/>
          </a:xfrm>
        </p:grpSpPr>
        <p:sp>
          <p:nvSpPr>
            <p:cNvPr id="36" name="Rectangular Callout 35"/>
            <p:cNvSpPr/>
            <p:nvPr/>
          </p:nvSpPr>
          <p:spPr bwMode="auto">
            <a:xfrm>
              <a:off x="5715000" y="3683282"/>
              <a:ext cx="3352800" cy="2528606"/>
            </a:xfrm>
            <a:prstGeom prst="wedgeRectCallout">
              <a:avLst>
                <a:gd name="adj1" fmla="val -20833"/>
                <a:gd name="adj2" fmla="val 49386"/>
              </a:avLst>
            </a:prstGeom>
            <a:solidFill>
              <a:schemeClr val="bg1">
                <a:lumMod val="95000"/>
              </a:schemeClr>
            </a:solidFill>
            <a:ln w="9525" cap="flat" cmpd="sng" algn="ctr">
              <a:solidFill>
                <a:schemeClr val="tx1"/>
              </a:solidFill>
              <a:prstDash val="solid"/>
              <a:round/>
              <a:headEnd type="triangl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34" name="TextBox 33"/>
            <p:cNvSpPr txBox="1"/>
            <p:nvPr/>
          </p:nvSpPr>
          <p:spPr>
            <a:xfrm>
              <a:off x="5715000" y="3657600"/>
              <a:ext cx="3352800" cy="2708434"/>
            </a:xfrm>
            <a:prstGeom prst="rect">
              <a:avLst/>
            </a:prstGeom>
            <a:noFill/>
          </p:spPr>
          <p:txBody>
            <a:bodyPr wrap="square" rtlCol="0">
              <a:spAutoFit/>
            </a:bodyPr>
            <a:lstStyle/>
            <a:p>
              <a:pPr marL="0" lvl="1"/>
              <a:r>
                <a:rPr lang="en-US" altLang="en-US" sz="1000" b="1" dirty="0" smtClean="0"/>
                <a:t>Program</a:t>
              </a:r>
            </a:p>
            <a:p>
              <a:pPr marL="171450" lvl="1" indent="-171450">
                <a:buFont typeface="Arial" panose="020B0604020202020204" pitchFamily="34" charset="0"/>
                <a:buChar char="•"/>
              </a:pPr>
              <a:r>
                <a:rPr lang="en-US" altLang="en-US" sz="1000" dirty="0" smtClean="0"/>
                <a:t>1:12 tutor to participant ratio</a:t>
              </a:r>
            </a:p>
            <a:p>
              <a:pPr marL="171450" lvl="1" indent="-171450">
                <a:buFont typeface="Arial" panose="020B0604020202020204" pitchFamily="34" charset="0"/>
                <a:buChar char="•"/>
              </a:pPr>
              <a:r>
                <a:rPr lang="en-US" altLang="en-US" sz="1000" dirty="0" smtClean="0"/>
                <a:t>All </a:t>
              </a:r>
              <a:r>
                <a:rPr lang="en-US" altLang="en-US" sz="1000" dirty="0"/>
                <a:t>3 tutors were older, seasoned teaching professionals whom the team paid more than most senior staff </a:t>
              </a:r>
              <a:r>
                <a:rPr lang="en-US" altLang="en-US" sz="1000" dirty="0" smtClean="0"/>
                <a:t>members. Overtime, EP made a commitment to cycle alumni in as tutors and to adjust the salary scale</a:t>
              </a:r>
            </a:p>
            <a:p>
              <a:pPr marL="171450" lvl="1" indent="-171450">
                <a:buFont typeface="Arial" panose="020B0604020202020204" pitchFamily="34" charset="0"/>
                <a:buChar char="•"/>
              </a:pPr>
              <a:r>
                <a:rPr lang="en-US" altLang="en-US" sz="1000" dirty="0" smtClean="0"/>
                <a:t>Placement </a:t>
              </a:r>
              <a:r>
                <a:rPr lang="en-US" altLang="en-US" sz="1000" dirty="0"/>
                <a:t>managed directly on community level with school principals; Head of Program managed research and building placement network and Schools Coordinator managed execution-level </a:t>
              </a:r>
              <a:r>
                <a:rPr lang="en-US" altLang="en-US" sz="1000" dirty="0" smtClean="0"/>
                <a:t>matching</a:t>
              </a:r>
            </a:p>
            <a:p>
              <a:pPr marL="171450" lvl="1" indent="-171450">
                <a:buFont typeface="Arial" panose="020B0604020202020204" pitchFamily="34" charset="0"/>
                <a:buChar char="•"/>
              </a:pPr>
              <a:r>
                <a:rPr lang="en-US" altLang="en-US" sz="1000" dirty="0" smtClean="0"/>
                <a:t>Schools </a:t>
              </a:r>
              <a:r>
                <a:rPr lang="en-US" altLang="en-US" sz="1000" dirty="0"/>
                <a:t>Coordinator responsibilities included placement (matching), integration of participants in their schools and supporting participants’ school community impact projects.  </a:t>
              </a:r>
              <a:endParaRPr lang="en-US" altLang="en-US" sz="1000" dirty="0" smtClean="0"/>
            </a:p>
            <a:p>
              <a:pPr marL="171450" lvl="1" indent="-171450">
                <a:buFont typeface="Arial" panose="020B0604020202020204" pitchFamily="34" charset="0"/>
                <a:buChar char="•"/>
              </a:pPr>
              <a:endParaRPr lang="en-US" sz="1000" dirty="0"/>
            </a:p>
          </p:txBody>
        </p:sp>
      </p:grpSp>
      <p:sp>
        <p:nvSpPr>
          <p:cNvPr id="37" name="Rectangular Callout 36"/>
          <p:cNvSpPr/>
          <p:nvPr/>
        </p:nvSpPr>
        <p:spPr bwMode="auto">
          <a:xfrm>
            <a:off x="3105994" y="2757161"/>
            <a:ext cx="1708978" cy="438687"/>
          </a:xfrm>
          <a:prstGeom prst="wedgeRectCallout">
            <a:avLst>
              <a:gd name="adj1" fmla="val 75347"/>
              <a:gd name="adj2" fmla="val -67076"/>
            </a:avLst>
          </a:prstGeom>
          <a:solidFill>
            <a:schemeClr val="bg1">
              <a:lumMod val="95000"/>
            </a:schemeClr>
          </a:solidFill>
          <a:ln w="9525" cap="flat" cmpd="sng" algn="ctr">
            <a:solidFill>
              <a:schemeClr val="tx1"/>
            </a:solidFill>
            <a:prstDash val="solid"/>
            <a:round/>
            <a:headEnd type="triangle" w="med" len="med"/>
            <a:tailEnd type="triangle" w="med" len="med"/>
          </a:ln>
          <a:effectLst/>
          <a:extLst/>
        </p:spPr>
        <p:txBody>
          <a:bodyPr vert="horz" wrap="square" lIns="91440" tIns="45720" rIns="91440" bIns="45720" numCol="1" rtlCol="0" anchor="t" anchorCtr="0" compatLnSpc="1">
            <a:prstTxWarp prst="textNoShape">
              <a:avLst/>
            </a:prstTxWarp>
          </a:bodyPr>
          <a:lstStyle/>
          <a:p>
            <a:pPr>
              <a:spcBef>
                <a:spcPct val="0"/>
              </a:spcBef>
            </a:pPr>
            <a:r>
              <a:rPr lang="en-US" altLang="en-US" sz="1000" dirty="0"/>
              <a:t>Communications primarily served recruitment ends.</a:t>
            </a:r>
            <a:endParaRPr lang="en-US" altLang="en-US" sz="1200" dirty="0"/>
          </a:p>
        </p:txBody>
      </p:sp>
      <p:sp>
        <p:nvSpPr>
          <p:cNvPr id="38" name="Rectangular Callout 37"/>
          <p:cNvSpPr/>
          <p:nvPr/>
        </p:nvSpPr>
        <p:spPr bwMode="auto">
          <a:xfrm>
            <a:off x="120387" y="3321715"/>
            <a:ext cx="1708978" cy="438687"/>
          </a:xfrm>
          <a:prstGeom prst="wedgeRectCallout">
            <a:avLst>
              <a:gd name="adj1" fmla="val 54816"/>
              <a:gd name="adj2" fmla="val -21025"/>
            </a:avLst>
          </a:prstGeom>
          <a:solidFill>
            <a:schemeClr val="bg1">
              <a:lumMod val="95000"/>
            </a:schemeClr>
          </a:solidFill>
          <a:ln w="9525" cap="flat" cmpd="sng" algn="ctr">
            <a:solidFill>
              <a:schemeClr val="tx1"/>
            </a:solidFill>
            <a:prstDash val="solid"/>
            <a:round/>
            <a:headEnd type="triangle" w="med" len="med"/>
            <a:tailEnd type="triangle" w="med" len="med"/>
          </a:ln>
          <a:effectLst/>
          <a:extLst/>
        </p:spPr>
        <p:txBody>
          <a:bodyPr vert="horz" wrap="square" lIns="91440" tIns="45720" rIns="91440" bIns="45720" numCol="1" rtlCol="0" anchor="t" anchorCtr="0" compatLnSpc="1">
            <a:prstTxWarp prst="textNoShape">
              <a:avLst/>
            </a:prstTxWarp>
          </a:bodyPr>
          <a:lstStyle/>
          <a:p>
            <a:pPr>
              <a:spcBef>
                <a:spcPct val="0"/>
              </a:spcBef>
            </a:pPr>
            <a:r>
              <a:rPr lang="en-US" altLang="en-US" sz="1000" dirty="0" smtClean="0"/>
              <a:t>Pro Bono staff:</a:t>
            </a:r>
          </a:p>
          <a:p>
            <a:pPr>
              <a:spcBef>
                <a:spcPct val="0"/>
              </a:spcBef>
            </a:pPr>
            <a:r>
              <a:rPr lang="en-US" altLang="en-US" sz="1000" dirty="0" smtClean="0"/>
              <a:t>Legal and  Auditing</a:t>
            </a:r>
            <a:endParaRPr lang="en-US" altLang="en-US" sz="1200" dirty="0"/>
          </a:p>
        </p:txBody>
      </p:sp>
    </p:spTree>
    <p:extLst>
      <p:ext uri="{BB962C8B-B14F-4D97-AF65-F5344CB8AC3E}">
        <p14:creationId xmlns:p14="http://schemas.microsoft.com/office/powerpoint/2010/main" val="242127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30" grpId="0" animBg="1"/>
      <p:bldP spid="4" grpId="0"/>
      <p:bldP spid="32" grpId="0" animBg="1"/>
      <p:bldP spid="5" grpId="0"/>
      <p:bldP spid="37" grpId="0" animBg="1"/>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Box 9"/>
          <p:cNvSpPr txBox="1">
            <a:spLocks noChangeArrowheads="1"/>
          </p:cNvSpPr>
          <p:nvPr/>
        </p:nvSpPr>
        <p:spPr bwMode="auto">
          <a:xfrm>
            <a:off x="6011864" y="4652963"/>
            <a:ext cx="2917470" cy="1562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fontAlgn="base" hangingPunct="1">
              <a:spcBef>
                <a:spcPct val="0"/>
              </a:spcBef>
              <a:spcAft>
                <a:spcPct val="0"/>
              </a:spcAft>
            </a:pPr>
            <a:r>
              <a:rPr lang="en-US" altLang="en-US" sz="1200" smtClean="0">
                <a:solidFill>
                  <a:srgbClr val="000000"/>
                </a:solidFill>
                <a:latin typeface="Calibri" pitchFamily="34" charset="0"/>
                <a:cs typeface="Arial" pitchFamily="34" charset="0"/>
              </a:rPr>
              <a:t>Budget: $1.2M USD</a:t>
            </a:r>
          </a:p>
          <a:p>
            <a:pPr eaLnBrk="1" fontAlgn="base" hangingPunct="1">
              <a:spcBef>
                <a:spcPct val="0"/>
              </a:spcBef>
              <a:spcAft>
                <a:spcPct val="0"/>
              </a:spcAft>
            </a:pPr>
            <a:r>
              <a:rPr lang="en-US" altLang="en-US" sz="1200" smtClean="0">
                <a:solidFill>
                  <a:srgbClr val="000000"/>
                </a:solidFill>
                <a:latin typeface="Calibri" pitchFamily="34" charset="0"/>
                <a:cs typeface="Arial" pitchFamily="34" charset="0"/>
              </a:rPr>
              <a:t>FTE: 17</a:t>
            </a:r>
          </a:p>
          <a:p>
            <a:pPr eaLnBrk="1" fontAlgn="base" hangingPunct="1">
              <a:spcBef>
                <a:spcPct val="0"/>
              </a:spcBef>
              <a:spcAft>
                <a:spcPct val="0"/>
              </a:spcAft>
            </a:pPr>
            <a:r>
              <a:rPr lang="en-US" altLang="en-US" sz="1200" smtClean="0">
                <a:solidFill>
                  <a:srgbClr val="000000"/>
                </a:solidFill>
                <a:latin typeface="Calibri" pitchFamily="34" charset="0"/>
                <a:cs typeface="Arial" pitchFamily="34" charset="0"/>
              </a:rPr>
              <a:t>Fellows: 68 (26+41)</a:t>
            </a:r>
          </a:p>
          <a:p>
            <a:pPr eaLnBrk="1" fontAlgn="base" hangingPunct="1">
              <a:spcBef>
                <a:spcPct val="0"/>
              </a:spcBef>
              <a:spcAft>
                <a:spcPct val="0"/>
              </a:spcAft>
            </a:pPr>
            <a:r>
              <a:rPr lang="en-US" altLang="en-US" sz="1200" smtClean="0">
                <a:solidFill>
                  <a:srgbClr val="000000"/>
                </a:solidFill>
                <a:latin typeface="Calibri" pitchFamily="34" charset="0"/>
                <a:cs typeface="Arial" pitchFamily="34" charset="0"/>
              </a:rPr>
              <a:t>Regions: 2</a:t>
            </a:r>
          </a:p>
          <a:p>
            <a:pPr eaLnBrk="1" fontAlgn="base" hangingPunct="1">
              <a:spcBef>
                <a:spcPct val="0"/>
              </a:spcBef>
              <a:spcAft>
                <a:spcPct val="0"/>
              </a:spcAft>
            </a:pPr>
            <a:r>
              <a:rPr lang="en-US" altLang="en-US" sz="1200" smtClean="0">
                <a:solidFill>
                  <a:srgbClr val="000000"/>
                </a:solidFill>
                <a:latin typeface="Calibri" pitchFamily="34" charset="0"/>
                <a:cs typeface="Arial" pitchFamily="34" charset="0"/>
              </a:rPr>
              <a:t>Alumni: 0</a:t>
            </a:r>
          </a:p>
          <a:p>
            <a:pPr eaLnBrk="1" fontAlgn="base" hangingPunct="1">
              <a:spcBef>
                <a:spcPct val="0"/>
              </a:spcBef>
              <a:spcAft>
                <a:spcPct val="0"/>
              </a:spcAft>
            </a:pPr>
            <a:r>
              <a:rPr lang="en-US" altLang="en-US" sz="1200" smtClean="0">
                <a:solidFill>
                  <a:srgbClr val="000000"/>
                </a:solidFill>
                <a:latin typeface="Calibri" pitchFamily="34" charset="0"/>
              </a:rPr>
              <a:t>Part-time volunteers manage campus recruitment; part-time intern hired to manage regional recruitment</a:t>
            </a:r>
          </a:p>
        </p:txBody>
      </p:sp>
      <p:sp>
        <p:nvSpPr>
          <p:cNvPr id="99331" name="Rectangle 2"/>
          <p:cNvSpPr>
            <a:spLocks noChangeArrowheads="1"/>
          </p:cNvSpPr>
          <p:nvPr/>
        </p:nvSpPr>
        <p:spPr bwMode="auto">
          <a:xfrm>
            <a:off x="322263" y="0"/>
            <a:ext cx="849788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fontAlgn="base" hangingPunct="1">
              <a:spcBef>
                <a:spcPct val="0"/>
              </a:spcBef>
              <a:spcAft>
                <a:spcPct val="0"/>
              </a:spcAft>
            </a:pPr>
            <a:r>
              <a:rPr lang="en-US" altLang="en-US" sz="2400" b="1" dirty="0"/>
              <a:t>Partner example - </a:t>
            </a:r>
            <a:r>
              <a:rPr lang="en-US" altLang="en-US" sz="2200" b="1" dirty="0" smtClean="0">
                <a:solidFill>
                  <a:srgbClr val="000000"/>
                </a:solidFill>
              </a:rPr>
              <a:t>Peru 2011 – Year 2a</a:t>
            </a:r>
          </a:p>
        </p:txBody>
      </p:sp>
      <p:pic>
        <p:nvPicPr>
          <p:cNvPr id="99332" name="Picture 2" descr="C:\Users\khennig\Desktop\Teach_for_All\EPe\EPe\Graphics\Logos\EPe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6588" y="346075"/>
            <a:ext cx="1555750"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9334" name="_s12295"/>
          <p:cNvCxnSpPr>
            <a:cxnSpLocks noChangeShapeType="1"/>
          </p:cNvCxnSpPr>
          <p:nvPr/>
        </p:nvCxnSpPr>
        <p:spPr bwMode="auto">
          <a:xfrm rot="10800000">
            <a:off x="3913188" y="3663950"/>
            <a:ext cx="287337" cy="504825"/>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grpSp>
        <p:nvGrpSpPr>
          <p:cNvPr id="99335" name="Group 1"/>
          <p:cNvGrpSpPr>
            <a:grpSpLocks/>
          </p:cNvGrpSpPr>
          <p:nvPr/>
        </p:nvGrpSpPr>
        <p:grpSpPr bwMode="auto">
          <a:xfrm>
            <a:off x="146050" y="1627188"/>
            <a:ext cx="8401050" cy="4283075"/>
            <a:chOff x="145469" y="1627188"/>
            <a:chExt cx="8401050" cy="4283075"/>
          </a:xfrm>
        </p:grpSpPr>
        <p:cxnSp>
          <p:nvCxnSpPr>
            <p:cNvPr id="99337" name="_s12301"/>
            <p:cNvCxnSpPr>
              <a:cxnSpLocks noChangeShapeType="1"/>
            </p:cNvCxnSpPr>
            <p:nvPr/>
          </p:nvCxnSpPr>
          <p:spPr bwMode="auto">
            <a:xfrm rot="10800000">
              <a:off x="3914474" y="4168131"/>
              <a:ext cx="286674" cy="711217"/>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99338" name="_s12318"/>
            <p:cNvSpPr>
              <a:spLocks noChangeArrowheads="1"/>
            </p:cNvSpPr>
            <p:nvPr/>
          </p:nvSpPr>
          <p:spPr bwMode="auto">
            <a:xfrm>
              <a:off x="4130737" y="3897481"/>
              <a:ext cx="1736137" cy="502758"/>
            </a:xfrm>
            <a:prstGeom prst="roundRect">
              <a:avLst>
                <a:gd name="adj" fmla="val 16667"/>
              </a:avLst>
            </a:prstGeom>
            <a:solidFill>
              <a:schemeClr val="folHlink"/>
            </a:solidFill>
            <a:ln w="9525">
              <a:solidFill>
                <a:schemeClr val="tx1"/>
              </a:solidFill>
              <a:round/>
              <a:headEnd/>
              <a:tailEnd/>
            </a:ln>
          </p:spPr>
          <p:txBody>
            <a:bodyPr wrap="none" lIns="0" tIns="0" rIns="0" bIns="0"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fontAlgn="base" hangingPunct="1">
                <a:spcBef>
                  <a:spcPct val="0"/>
                </a:spcBef>
                <a:spcAft>
                  <a:spcPct val="0"/>
                </a:spcAft>
              </a:pPr>
              <a:r>
                <a:rPr lang="en-US" altLang="en-US" sz="1100" smtClean="0">
                  <a:solidFill>
                    <a:srgbClr val="000000"/>
                  </a:solidFill>
                </a:rPr>
                <a:t>Tutors (4)</a:t>
              </a:r>
            </a:p>
          </p:txBody>
        </p:sp>
        <p:grpSp>
          <p:nvGrpSpPr>
            <p:cNvPr id="99339" name="Organization Chart 3"/>
            <p:cNvGrpSpPr>
              <a:grpSpLocks/>
            </p:cNvGrpSpPr>
            <p:nvPr/>
          </p:nvGrpSpPr>
          <p:grpSpPr bwMode="auto">
            <a:xfrm>
              <a:off x="145469" y="1627188"/>
              <a:ext cx="8401050" cy="4283075"/>
              <a:chOff x="1134" y="1206"/>
              <a:chExt cx="4176" cy="2445"/>
            </a:xfrm>
          </p:grpSpPr>
          <p:sp>
            <p:nvSpPr>
              <p:cNvPr id="99340" name="AutoShape 4"/>
              <p:cNvSpPr>
                <a:spLocks noChangeAspect="1" noChangeArrowheads="1" noTextEdit="1"/>
              </p:cNvSpPr>
              <p:nvPr/>
            </p:nvSpPr>
            <p:spPr bwMode="auto">
              <a:xfrm>
                <a:off x="1134" y="1206"/>
                <a:ext cx="4176" cy="2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smtClean="0">
                  <a:solidFill>
                    <a:srgbClr val="000000"/>
                  </a:solidFill>
                </a:endParaRPr>
              </a:p>
            </p:txBody>
          </p:sp>
          <p:cxnSp>
            <p:nvCxnSpPr>
              <p:cNvPr id="99341" name="_s12292"/>
              <p:cNvCxnSpPr>
                <a:cxnSpLocks noChangeShapeType="1"/>
                <a:stCxn id="99366" idx="1"/>
                <a:endCxn id="99354" idx="2"/>
              </p:cNvCxnSpPr>
              <p:nvPr/>
            </p:nvCxnSpPr>
            <p:spPr bwMode="auto">
              <a:xfrm rot="10800000">
                <a:off x="2719" y="1926"/>
                <a:ext cx="143" cy="1582"/>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99342" name="_s12295"/>
              <p:cNvCxnSpPr>
                <a:cxnSpLocks noChangeShapeType="1"/>
                <a:stCxn id="99364" idx="1"/>
                <a:endCxn id="99354" idx="2"/>
              </p:cNvCxnSpPr>
              <p:nvPr/>
            </p:nvCxnSpPr>
            <p:spPr bwMode="auto">
              <a:xfrm rot="10800000">
                <a:off x="2719" y="1926"/>
                <a:ext cx="143" cy="288"/>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99343" name="_s12296"/>
              <p:cNvCxnSpPr>
                <a:cxnSpLocks noChangeShapeType="1"/>
                <a:stCxn id="99363" idx="1"/>
                <a:endCxn id="99355" idx="2"/>
              </p:cNvCxnSpPr>
              <p:nvPr/>
            </p:nvCxnSpPr>
            <p:spPr bwMode="auto">
              <a:xfrm rot="10800000">
                <a:off x="1566" y="1926"/>
                <a:ext cx="144" cy="1582"/>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99344" name="_s12297"/>
              <p:cNvCxnSpPr>
                <a:cxnSpLocks noChangeShapeType="1"/>
                <a:stCxn id="99362" idx="1"/>
                <a:endCxn id="99355" idx="2"/>
              </p:cNvCxnSpPr>
              <p:nvPr/>
            </p:nvCxnSpPr>
            <p:spPr bwMode="auto">
              <a:xfrm rot="10800000">
                <a:off x="1566" y="1926"/>
                <a:ext cx="144" cy="1150"/>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99345" name="_s12298"/>
              <p:cNvCxnSpPr>
                <a:cxnSpLocks noChangeShapeType="1"/>
                <a:stCxn id="99361" idx="1"/>
                <a:endCxn id="99355" idx="2"/>
              </p:cNvCxnSpPr>
              <p:nvPr/>
            </p:nvCxnSpPr>
            <p:spPr bwMode="auto">
              <a:xfrm rot="10800000">
                <a:off x="1566" y="1926"/>
                <a:ext cx="144" cy="719"/>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99346" name="_s12299"/>
              <p:cNvCxnSpPr>
                <a:cxnSpLocks noChangeShapeType="1"/>
                <a:stCxn id="99360" idx="1"/>
              </p:cNvCxnSpPr>
              <p:nvPr/>
            </p:nvCxnSpPr>
            <p:spPr bwMode="auto">
              <a:xfrm rot="10800000">
                <a:off x="4076" y="1925"/>
                <a:ext cx="143" cy="720"/>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99347" name="_s12300"/>
              <p:cNvCxnSpPr>
                <a:cxnSpLocks noChangeShapeType="1"/>
                <a:stCxn id="99359" idx="0"/>
                <a:endCxn id="99353" idx="2"/>
              </p:cNvCxnSpPr>
              <p:nvPr/>
            </p:nvCxnSpPr>
            <p:spPr bwMode="auto">
              <a:xfrm rot="5400000" flipH="1">
                <a:off x="3978" y="738"/>
                <a:ext cx="144" cy="1656"/>
              </a:xfrm>
              <a:prstGeom prst="bentConnector3">
                <a:avLst>
                  <a:gd name="adj1" fmla="val 4528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99348" name="_s12301"/>
              <p:cNvCxnSpPr>
                <a:cxnSpLocks noChangeShapeType="1"/>
                <a:stCxn id="99358" idx="1"/>
              </p:cNvCxnSpPr>
              <p:nvPr/>
            </p:nvCxnSpPr>
            <p:spPr bwMode="auto">
              <a:xfrm rot="10800000">
                <a:off x="4076" y="1925"/>
                <a:ext cx="143" cy="289"/>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99349" name="_s12302"/>
              <p:cNvCxnSpPr>
                <a:cxnSpLocks noChangeShapeType="1"/>
                <a:stCxn id="99355" idx="0"/>
                <a:endCxn id="99353" idx="2"/>
              </p:cNvCxnSpPr>
              <p:nvPr/>
            </p:nvCxnSpPr>
            <p:spPr bwMode="auto">
              <a:xfrm rot="-5400000">
                <a:off x="2322" y="738"/>
                <a:ext cx="144" cy="1656"/>
              </a:xfrm>
              <a:prstGeom prst="bentConnector3">
                <a:avLst>
                  <a:gd name="adj1" fmla="val 4528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99350" name="_s12303"/>
              <p:cNvCxnSpPr>
                <a:cxnSpLocks noChangeShapeType="1"/>
                <a:stCxn id="99357" idx="0"/>
                <a:endCxn id="99353" idx="2"/>
              </p:cNvCxnSpPr>
              <p:nvPr/>
            </p:nvCxnSpPr>
            <p:spPr bwMode="auto">
              <a:xfrm rot="5400000" flipH="1">
                <a:off x="3475" y="1241"/>
                <a:ext cx="144" cy="649"/>
              </a:xfrm>
              <a:prstGeom prst="bentConnector3">
                <a:avLst>
                  <a:gd name="adj1" fmla="val 4528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99351" name="_s12304"/>
              <p:cNvCxnSpPr>
                <a:cxnSpLocks noChangeShapeType="1"/>
                <a:stCxn id="99356" idx="1"/>
                <a:endCxn id="99355" idx="2"/>
              </p:cNvCxnSpPr>
              <p:nvPr/>
            </p:nvCxnSpPr>
            <p:spPr bwMode="auto">
              <a:xfrm rot="10800000">
                <a:off x="1566" y="1926"/>
                <a:ext cx="144" cy="288"/>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99352" name="_s12305"/>
              <p:cNvCxnSpPr>
                <a:cxnSpLocks noChangeShapeType="1"/>
                <a:stCxn id="99354" idx="0"/>
                <a:endCxn id="99353" idx="2"/>
              </p:cNvCxnSpPr>
              <p:nvPr/>
            </p:nvCxnSpPr>
            <p:spPr bwMode="auto">
              <a:xfrm rot="-5400000">
                <a:off x="2899" y="1314"/>
                <a:ext cx="144" cy="503"/>
              </a:xfrm>
              <a:prstGeom prst="bentConnector3">
                <a:avLst>
                  <a:gd name="adj1" fmla="val 4528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99353" name="_s12306"/>
              <p:cNvSpPr>
                <a:spLocks noChangeArrowheads="1"/>
              </p:cNvSpPr>
              <p:nvPr/>
            </p:nvSpPr>
            <p:spPr bwMode="auto">
              <a:xfrm>
                <a:off x="2790" y="1206"/>
                <a:ext cx="864" cy="288"/>
              </a:xfrm>
              <a:prstGeom prst="roundRect">
                <a:avLst>
                  <a:gd name="adj" fmla="val 16667"/>
                </a:avLst>
              </a:prstGeom>
              <a:solidFill>
                <a:schemeClr val="accent2"/>
              </a:solidFill>
              <a:ln w="9525">
                <a:solidFill>
                  <a:schemeClr val="tx1"/>
                </a:solidFill>
                <a:round/>
                <a:headEnd/>
                <a:tailEnd/>
              </a:ln>
            </p:spPr>
            <p:txBody>
              <a:bodyPr wrap="none" lIns="0" tIns="0" rIns="0" bIns="0"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fontAlgn="base" hangingPunct="1">
                  <a:spcBef>
                    <a:spcPct val="0"/>
                  </a:spcBef>
                  <a:spcAft>
                    <a:spcPct val="0"/>
                  </a:spcAft>
                </a:pPr>
                <a:r>
                  <a:rPr lang="en-US" altLang="en-US" sz="1300" b="1" smtClean="0">
                    <a:solidFill>
                      <a:srgbClr val="FFFFFF"/>
                    </a:solidFill>
                    <a:cs typeface="Arial" pitchFamily="34" charset="0"/>
                  </a:rPr>
                  <a:t>CEO</a:t>
                </a:r>
              </a:p>
            </p:txBody>
          </p:sp>
          <p:sp>
            <p:nvSpPr>
              <p:cNvPr id="99354" name="_s12307"/>
              <p:cNvSpPr>
                <a:spLocks noChangeArrowheads="1"/>
              </p:cNvSpPr>
              <p:nvPr/>
            </p:nvSpPr>
            <p:spPr bwMode="auto">
              <a:xfrm>
                <a:off x="2286" y="1638"/>
                <a:ext cx="864" cy="288"/>
              </a:xfrm>
              <a:prstGeom prst="roundRect">
                <a:avLst>
                  <a:gd name="adj" fmla="val 16667"/>
                </a:avLst>
              </a:prstGeom>
              <a:solidFill>
                <a:srgbClr val="00B050"/>
              </a:solidFill>
              <a:ln w="9525">
                <a:solidFill>
                  <a:schemeClr val="tx1"/>
                </a:solidFill>
                <a:round/>
                <a:headEnd/>
                <a:tailEnd/>
              </a:ln>
            </p:spPr>
            <p:txBody>
              <a:bodyPr lIns="0" tIns="0" rIns="0" bIns="0"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fontAlgn="base" hangingPunct="1">
                  <a:spcBef>
                    <a:spcPct val="0"/>
                  </a:spcBef>
                  <a:spcAft>
                    <a:spcPct val="0"/>
                  </a:spcAft>
                </a:pPr>
                <a:r>
                  <a:rPr lang="en-US" altLang="en-US" sz="1100" smtClean="0">
                    <a:solidFill>
                      <a:srgbClr val="000000"/>
                    </a:solidFill>
                    <a:cs typeface="Arial" pitchFamily="34" charset="0"/>
                  </a:rPr>
                  <a:t>Director,</a:t>
                </a:r>
              </a:p>
              <a:p>
                <a:pPr algn="ctr" eaLnBrk="1" fontAlgn="base" hangingPunct="1">
                  <a:spcBef>
                    <a:spcPct val="0"/>
                  </a:spcBef>
                  <a:spcAft>
                    <a:spcPct val="0"/>
                  </a:spcAft>
                </a:pPr>
                <a:r>
                  <a:rPr lang="en-US" altLang="en-US" sz="1100" smtClean="0">
                    <a:solidFill>
                      <a:srgbClr val="000000"/>
                    </a:solidFill>
                    <a:cs typeface="Arial" pitchFamily="34" charset="0"/>
                  </a:rPr>
                  <a:t>Program</a:t>
                </a:r>
              </a:p>
            </p:txBody>
          </p:sp>
          <p:sp>
            <p:nvSpPr>
              <p:cNvPr id="99355" name="_s12308"/>
              <p:cNvSpPr>
                <a:spLocks noChangeArrowheads="1"/>
              </p:cNvSpPr>
              <p:nvPr/>
            </p:nvSpPr>
            <p:spPr bwMode="auto">
              <a:xfrm>
                <a:off x="1134" y="1638"/>
                <a:ext cx="864" cy="288"/>
              </a:xfrm>
              <a:prstGeom prst="roundRect">
                <a:avLst>
                  <a:gd name="adj" fmla="val 16667"/>
                </a:avLst>
              </a:prstGeom>
              <a:solidFill>
                <a:srgbClr val="00B050"/>
              </a:solidFill>
              <a:ln w="9525">
                <a:solidFill>
                  <a:schemeClr val="tx1"/>
                </a:solidFill>
                <a:round/>
                <a:headEnd/>
                <a:tailEnd/>
              </a:ln>
            </p:spPr>
            <p:txBody>
              <a:bodyPr wrap="none" lIns="0" tIns="0" rIns="0" bIns="0"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fontAlgn="base" hangingPunct="1">
                  <a:spcBef>
                    <a:spcPct val="0"/>
                  </a:spcBef>
                  <a:spcAft>
                    <a:spcPct val="0"/>
                  </a:spcAft>
                </a:pPr>
                <a:r>
                  <a:rPr lang="en-US" altLang="en-US" sz="1100" smtClean="0">
                    <a:solidFill>
                      <a:srgbClr val="000000"/>
                    </a:solidFill>
                    <a:cs typeface="Arial" pitchFamily="34" charset="0"/>
                  </a:rPr>
                  <a:t>Director</a:t>
                </a:r>
              </a:p>
              <a:p>
                <a:pPr algn="ctr" eaLnBrk="1" fontAlgn="base" hangingPunct="1">
                  <a:spcBef>
                    <a:spcPct val="0"/>
                  </a:spcBef>
                  <a:spcAft>
                    <a:spcPct val="0"/>
                  </a:spcAft>
                </a:pPr>
                <a:r>
                  <a:rPr lang="en-US" altLang="en-US" sz="1100" smtClean="0">
                    <a:solidFill>
                      <a:srgbClr val="000000"/>
                    </a:solidFill>
                    <a:cs typeface="Arial" pitchFamily="34" charset="0"/>
                  </a:rPr>
                  <a:t>Development,</a:t>
                </a:r>
              </a:p>
              <a:p>
                <a:pPr algn="ctr" eaLnBrk="1" fontAlgn="base" hangingPunct="1">
                  <a:spcBef>
                    <a:spcPct val="0"/>
                  </a:spcBef>
                  <a:spcAft>
                    <a:spcPct val="0"/>
                  </a:spcAft>
                </a:pPr>
                <a:r>
                  <a:rPr lang="en-US" altLang="en-US" sz="1100" smtClean="0">
                    <a:solidFill>
                      <a:srgbClr val="000000"/>
                    </a:solidFill>
                    <a:cs typeface="Arial" pitchFamily="34" charset="0"/>
                  </a:rPr>
                  <a:t>Finance &amp; Admin</a:t>
                </a:r>
              </a:p>
            </p:txBody>
          </p:sp>
          <p:sp>
            <p:nvSpPr>
              <p:cNvPr id="99356" name="_s12309"/>
              <p:cNvSpPr>
                <a:spLocks noChangeArrowheads="1"/>
              </p:cNvSpPr>
              <p:nvPr/>
            </p:nvSpPr>
            <p:spPr bwMode="auto">
              <a:xfrm>
                <a:off x="1710" y="2070"/>
                <a:ext cx="863" cy="287"/>
              </a:xfrm>
              <a:prstGeom prst="roundRect">
                <a:avLst>
                  <a:gd name="adj" fmla="val 16667"/>
                </a:avLst>
              </a:prstGeom>
              <a:solidFill>
                <a:schemeClr val="folHlink"/>
              </a:solidFill>
              <a:ln w="9525">
                <a:solidFill>
                  <a:schemeClr val="tx1"/>
                </a:solidFill>
                <a:round/>
                <a:headEnd/>
                <a:tailEnd/>
              </a:ln>
            </p:spPr>
            <p:txBody>
              <a:bodyPr wrap="none" lIns="0" tIns="0" rIns="0" bIns="0"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fontAlgn="base" hangingPunct="1">
                  <a:spcBef>
                    <a:spcPct val="0"/>
                  </a:spcBef>
                  <a:spcAft>
                    <a:spcPct val="0"/>
                  </a:spcAft>
                </a:pPr>
                <a:r>
                  <a:rPr lang="en-US" altLang="en-US" sz="1100" smtClean="0">
                    <a:solidFill>
                      <a:srgbClr val="000000"/>
                    </a:solidFill>
                    <a:cs typeface="Arial" pitchFamily="34" charset="0"/>
                  </a:rPr>
                  <a:t>Coordinator,</a:t>
                </a:r>
              </a:p>
              <a:p>
                <a:pPr algn="ctr" eaLnBrk="1" fontAlgn="base" hangingPunct="1">
                  <a:spcBef>
                    <a:spcPct val="0"/>
                  </a:spcBef>
                  <a:spcAft>
                    <a:spcPct val="0"/>
                  </a:spcAft>
                </a:pPr>
                <a:r>
                  <a:rPr lang="en-US" altLang="en-US" sz="1100" smtClean="0">
                    <a:solidFill>
                      <a:srgbClr val="000000"/>
                    </a:solidFill>
                    <a:cs typeface="Arial" pitchFamily="34" charset="0"/>
                  </a:rPr>
                  <a:t>Development</a:t>
                </a:r>
              </a:p>
            </p:txBody>
          </p:sp>
          <p:sp>
            <p:nvSpPr>
              <p:cNvPr id="99357" name="_s12310"/>
              <p:cNvSpPr>
                <a:spLocks noChangeArrowheads="1"/>
              </p:cNvSpPr>
              <p:nvPr/>
            </p:nvSpPr>
            <p:spPr bwMode="auto">
              <a:xfrm>
                <a:off x="3439" y="1638"/>
                <a:ext cx="863" cy="287"/>
              </a:xfrm>
              <a:prstGeom prst="roundRect">
                <a:avLst>
                  <a:gd name="adj" fmla="val 16667"/>
                </a:avLst>
              </a:prstGeom>
              <a:solidFill>
                <a:srgbClr val="00B050"/>
              </a:solidFill>
              <a:ln w="9525">
                <a:solidFill>
                  <a:schemeClr val="tx1"/>
                </a:solidFill>
                <a:round/>
                <a:headEnd/>
                <a:tailEnd/>
              </a:ln>
            </p:spPr>
            <p:txBody>
              <a:bodyPr lIns="0" tIns="0" rIns="0" bIns="0"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fontAlgn="base" hangingPunct="1">
                  <a:spcBef>
                    <a:spcPct val="0"/>
                  </a:spcBef>
                  <a:spcAft>
                    <a:spcPct val="0"/>
                  </a:spcAft>
                </a:pPr>
                <a:r>
                  <a:rPr lang="en-US" altLang="en-US" sz="1100" smtClean="0">
                    <a:solidFill>
                      <a:srgbClr val="000000"/>
                    </a:solidFill>
                    <a:cs typeface="Arial" pitchFamily="34" charset="0"/>
                  </a:rPr>
                  <a:t>Director, </a:t>
                </a:r>
              </a:p>
              <a:p>
                <a:pPr algn="ctr" eaLnBrk="1" fontAlgn="base" hangingPunct="1">
                  <a:spcBef>
                    <a:spcPct val="0"/>
                  </a:spcBef>
                  <a:spcAft>
                    <a:spcPct val="0"/>
                  </a:spcAft>
                </a:pPr>
                <a:r>
                  <a:rPr lang="en-US" altLang="en-US" sz="1100" smtClean="0">
                    <a:solidFill>
                      <a:srgbClr val="000000"/>
                    </a:solidFill>
                    <a:cs typeface="Arial" pitchFamily="34" charset="0"/>
                  </a:rPr>
                  <a:t>Recruitment,</a:t>
                </a:r>
              </a:p>
              <a:p>
                <a:pPr algn="ctr" eaLnBrk="1" fontAlgn="base" hangingPunct="1">
                  <a:spcBef>
                    <a:spcPct val="0"/>
                  </a:spcBef>
                  <a:spcAft>
                    <a:spcPct val="0"/>
                  </a:spcAft>
                </a:pPr>
                <a:r>
                  <a:rPr lang="en-US" altLang="en-US" sz="1100" smtClean="0">
                    <a:solidFill>
                      <a:srgbClr val="000000"/>
                    </a:solidFill>
                    <a:cs typeface="Arial" pitchFamily="34" charset="0"/>
                  </a:rPr>
                  <a:t>Selection, Comms</a:t>
                </a:r>
              </a:p>
            </p:txBody>
          </p:sp>
          <p:sp>
            <p:nvSpPr>
              <p:cNvPr id="99358" name="_s12311"/>
              <p:cNvSpPr>
                <a:spLocks noChangeArrowheads="1"/>
              </p:cNvSpPr>
              <p:nvPr/>
            </p:nvSpPr>
            <p:spPr bwMode="auto">
              <a:xfrm>
                <a:off x="4219" y="2070"/>
                <a:ext cx="864" cy="287"/>
              </a:xfrm>
              <a:prstGeom prst="roundRect">
                <a:avLst>
                  <a:gd name="adj" fmla="val 16667"/>
                </a:avLst>
              </a:prstGeom>
              <a:solidFill>
                <a:schemeClr val="folHlink"/>
              </a:solidFill>
              <a:ln w="9525">
                <a:solidFill>
                  <a:schemeClr val="tx1"/>
                </a:solidFill>
                <a:round/>
                <a:headEnd/>
                <a:tailEnd/>
              </a:ln>
            </p:spPr>
            <p:txBody>
              <a:bodyPr wrap="none" lIns="0" tIns="0" rIns="0" bIns="0"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fontAlgn="base" hangingPunct="1">
                  <a:spcBef>
                    <a:spcPct val="0"/>
                  </a:spcBef>
                  <a:spcAft>
                    <a:spcPct val="0"/>
                  </a:spcAft>
                </a:pPr>
                <a:r>
                  <a:rPr lang="en-US" altLang="en-US" sz="1100" smtClean="0">
                    <a:solidFill>
                      <a:srgbClr val="000000"/>
                    </a:solidFill>
                    <a:cs typeface="Arial" pitchFamily="34" charset="0"/>
                  </a:rPr>
                  <a:t>Coordinator,</a:t>
                </a:r>
              </a:p>
              <a:p>
                <a:pPr algn="ctr" eaLnBrk="1" fontAlgn="base" hangingPunct="1">
                  <a:spcBef>
                    <a:spcPct val="0"/>
                  </a:spcBef>
                  <a:spcAft>
                    <a:spcPct val="0"/>
                  </a:spcAft>
                </a:pPr>
                <a:r>
                  <a:rPr lang="en-US" altLang="en-US" sz="1100" smtClean="0">
                    <a:solidFill>
                      <a:srgbClr val="000000"/>
                    </a:solidFill>
                    <a:cs typeface="Arial" pitchFamily="34" charset="0"/>
                  </a:rPr>
                  <a:t>Recruitment</a:t>
                </a:r>
              </a:p>
            </p:txBody>
          </p:sp>
          <p:sp>
            <p:nvSpPr>
              <p:cNvPr id="99359" name="_s12312"/>
              <p:cNvSpPr>
                <a:spLocks noChangeArrowheads="1"/>
              </p:cNvSpPr>
              <p:nvPr/>
            </p:nvSpPr>
            <p:spPr bwMode="auto">
              <a:xfrm>
                <a:off x="4446" y="1638"/>
                <a:ext cx="864" cy="288"/>
              </a:xfrm>
              <a:prstGeom prst="roundRect">
                <a:avLst>
                  <a:gd name="adj" fmla="val 16667"/>
                </a:avLst>
              </a:prstGeom>
              <a:solidFill>
                <a:schemeClr val="bg2"/>
              </a:solidFill>
              <a:ln w="9525">
                <a:solidFill>
                  <a:schemeClr val="tx1"/>
                </a:solidFill>
                <a:round/>
                <a:headEnd/>
                <a:tailEnd/>
              </a:ln>
            </p:spPr>
            <p:txBody>
              <a:bodyPr lIns="0" tIns="0" rIns="0" bIns="0"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fontAlgn="base" hangingPunct="1">
                  <a:spcBef>
                    <a:spcPct val="0"/>
                  </a:spcBef>
                  <a:spcAft>
                    <a:spcPct val="0"/>
                  </a:spcAft>
                </a:pPr>
                <a:r>
                  <a:rPr lang="en-US" altLang="en-US" sz="1100" smtClean="0">
                    <a:solidFill>
                      <a:srgbClr val="000000"/>
                    </a:solidFill>
                  </a:rPr>
                  <a:t>Director, </a:t>
                </a:r>
              </a:p>
              <a:p>
                <a:pPr algn="ctr" eaLnBrk="1" fontAlgn="base" hangingPunct="1">
                  <a:spcBef>
                    <a:spcPct val="0"/>
                  </a:spcBef>
                  <a:spcAft>
                    <a:spcPct val="0"/>
                  </a:spcAft>
                </a:pPr>
                <a:r>
                  <a:rPr lang="en-US" altLang="en-US" sz="1100" smtClean="0">
                    <a:solidFill>
                      <a:srgbClr val="000000"/>
                    </a:solidFill>
                  </a:rPr>
                  <a:t>External Relations</a:t>
                </a:r>
              </a:p>
              <a:p>
                <a:pPr algn="ctr" eaLnBrk="1" fontAlgn="base" hangingPunct="1">
                  <a:spcBef>
                    <a:spcPct val="0"/>
                  </a:spcBef>
                  <a:spcAft>
                    <a:spcPct val="0"/>
                  </a:spcAft>
                </a:pPr>
                <a:r>
                  <a:rPr lang="en-US" altLang="en-US" sz="1100" smtClean="0">
                    <a:solidFill>
                      <a:srgbClr val="000000"/>
                    </a:solidFill>
                  </a:rPr>
                  <a:t>(part-time volunteer)</a:t>
                </a:r>
              </a:p>
            </p:txBody>
          </p:sp>
          <p:sp>
            <p:nvSpPr>
              <p:cNvPr id="99360" name="_s12313"/>
              <p:cNvSpPr>
                <a:spLocks noChangeArrowheads="1"/>
              </p:cNvSpPr>
              <p:nvPr/>
            </p:nvSpPr>
            <p:spPr bwMode="auto">
              <a:xfrm>
                <a:off x="4219" y="2501"/>
                <a:ext cx="863" cy="288"/>
              </a:xfrm>
              <a:prstGeom prst="roundRect">
                <a:avLst>
                  <a:gd name="adj" fmla="val 16667"/>
                </a:avLst>
              </a:prstGeom>
              <a:solidFill>
                <a:schemeClr val="folHlink"/>
              </a:solidFill>
              <a:ln w="9525">
                <a:solidFill>
                  <a:schemeClr val="tx1"/>
                </a:solidFill>
                <a:round/>
                <a:headEnd/>
                <a:tailEnd/>
              </a:ln>
            </p:spPr>
            <p:txBody>
              <a:bodyPr wrap="none" lIns="0" tIns="0" rIns="0" bIns="0"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fontAlgn="base" hangingPunct="1">
                  <a:spcBef>
                    <a:spcPct val="0"/>
                  </a:spcBef>
                  <a:spcAft>
                    <a:spcPct val="0"/>
                  </a:spcAft>
                </a:pPr>
                <a:r>
                  <a:rPr lang="en-US" altLang="en-US" sz="1100" smtClean="0">
                    <a:solidFill>
                      <a:srgbClr val="000000"/>
                    </a:solidFill>
                  </a:rPr>
                  <a:t>Coordinator</a:t>
                </a:r>
              </a:p>
              <a:p>
                <a:pPr algn="ctr" eaLnBrk="1" fontAlgn="base" hangingPunct="1">
                  <a:spcBef>
                    <a:spcPct val="0"/>
                  </a:spcBef>
                  <a:spcAft>
                    <a:spcPct val="0"/>
                  </a:spcAft>
                </a:pPr>
                <a:r>
                  <a:rPr lang="en-US" altLang="en-US" sz="1100" smtClean="0">
                    <a:solidFill>
                      <a:srgbClr val="000000"/>
                    </a:solidFill>
                  </a:rPr>
                  <a:t>Communications</a:t>
                </a:r>
              </a:p>
            </p:txBody>
          </p:sp>
          <p:sp>
            <p:nvSpPr>
              <p:cNvPr id="99361" name="_s12314"/>
              <p:cNvSpPr>
                <a:spLocks noChangeArrowheads="1"/>
              </p:cNvSpPr>
              <p:nvPr/>
            </p:nvSpPr>
            <p:spPr bwMode="auto">
              <a:xfrm>
                <a:off x="1710" y="2501"/>
                <a:ext cx="864" cy="287"/>
              </a:xfrm>
              <a:prstGeom prst="roundRect">
                <a:avLst>
                  <a:gd name="adj" fmla="val 16667"/>
                </a:avLst>
              </a:prstGeom>
              <a:solidFill>
                <a:schemeClr val="folHlink"/>
              </a:solidFill>
              <a:ln w="9525">
                <a:solidFill>
                  <a:schemeClr val="tx1"/>
                </a:solidFill>
                <a:round/>
                <a:headEnd/>
                <a:tailEnd/>
              </a:ln>
            </p:spPr>
            <p:txBody>
              <a:bodyPr wrap="none" lIns="0" tIns="0" rIns="0" bIns="0"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fontAlgn="base" hangingPunct="1">
                  <a:spcBef>
                    <a:spcPct val="0"/>
                  </a:spcBef>
                  <a:spcAft>
                    <a:spcPct val="0"/>
                  </a:spcAft>
                </a:pPr>
                <a:r>
                  <a:rPr lang="en-US" altLang="en-US" sz="1100" smtClean="0">
                    <a:solidFill>
                      <a:srgbClr val="000000"/>
                    </a:solidFill>
                  </a:rPr>
                  <a:t>Coordinator</a:t>
                </a:r>
              </a:p>
              <a:p>
                <a:pPr algn="ctr" eaLnBrk="1" fontAlgn="base" hangingPunct="1">
                  <a:spcBef>
                    <a:spcPct val="0"/>
                  </a:spcBef>
                  <a:spcAft>
                    <a:spcPct val="0"/>
                  </a:spcAft>
                </a:pPr>
                <a:r>
                  <a:rPr lang="en-US" altLang="en-US" sz="1100" smtClean="0">
                    <a:solidFill>
                      <a:srgbClr val="000000"/>
                    </a:solidFill>
                  </a:rPr>
                  <a:t>Finance</a:t>
                </a:r>
              </a:p>
            </p:txBody>
          </p:sp>
          <p:sp>
            <p:nvSpPr>
              <p:cNvPr id="99362" name="_s12315"/>
              <p:cNvSpPr>
                <a:spLocks noChangeArrowheads="1"/>
              </p:cNvSpPr>
              <p:nvPr/>
            </p:nvSpPr>
            <p:spPr bwMode="auto">
              <a:xfrm>
                <a:off x="1710" y="2933"/>
                <a:ext cx="864" cy="287"/>
              </a:xfrm>
              <a:prstGeom prst="roundRect">
                <a:avLst>
                  <a:gd name="adj" fmla="val 16667"/>
                </a:avLst>
              </a:prstGeom>
              <a:solidFill>
                <a:schemeClr val="hlink"/>
              </a:solidFill>
              <a:ln w="9525">
                <a:solidFill>
                  <a:schemeClr val="tx1"/>
                </a:solidFill>
                <a:round/>
                <a:headEnd/>
                <a:tailEnd/>
              </a:ln>
            </p:spPr>
            <p:txBody>
              <a:bodyPr wrap="none" lIns="0" tIns="0" rIns="0" bIns="0"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fontAlgn="base" hangingPunct="1">
                  <a:spcBef>
                    <a:spcPct val="0"/>
                  </a:spcBef>
                  <a:spcAft>
                    <a:spcPct val="0"/>
                  </a:spcAft>
                </a:pPr>
                <a:r>
                  <a:rPr lang="en-US" altLang="en-US" sz="1100" smtClean="0">
                    <a:solidFill>
                      <a:srgbClr val="000000"/>
                    </a:solidFill>
                  </a:rPr>
                  <a:t>Coordinator,</a:t>
                </a:r>
              </a:p>
              <a:p>
                <a:pPr algn="ctr" eaLnBrk="1" fontAlgn="base" hangingPunct="1">
                  <a:spcBef>
                    <a:spcPct val="0"/>
                  </a:spcBef>
                  <a:spcAft>
                    <a:spcPct val="0"/>
                  </a:spcAft>
                </a:pPr>
                <a:r>
                  <a:rPr lang="en-US" altLang="en-US" sz="1100" smtClean="0">
                    <a:solidFill>
                      <a:srgbClr val="000000"/>
                    </a:solidFill>
                  </a:rPr>
                  <a:t>Admin (Region 2)</a:t>
                </a:r>
              </a:p>
            </p:txBody>
          </p:sp>
          <p:sp>
            <p:nvSpPr>
              <p:cNvPr id="99363" name="_s12316"/>
              <p:cNvSpPr>
                <a:spLocks noChangeArrowheads="1"/>
              </p:cNvSpPr>
              <p:nvPr/>
            </p:nvSpPr>
            <p:spPr bwMode="auto">
              <a:xfrm>
                <a:off x="1710" y="3364"/>
                <a:ext cx="864" cy="287"/>
              </a:xfrm>
              <a:prstGeom prst="roundRect">
                <a:avLst>
                  <a:gd name="adj" fmla="val 16667"/>
                </a:avLst>
              </a:prstGeom>
              <a:solidFill>
                <a:schemeClr val="folHlink"/>
              </a:solidFill>
              <a:ln w="9525">
                <a:solidFill>
                  <a:schemeClr val="tx1"/>
                </a:solidFill>
                <a:round/>
                <a:headEnd/>
                <a:tailEnd/>
              </a:ln>
            </p:spPr>
            <p:txBody>
              <a:bodyPr wrap="none" lIns="0" tIns="0" rIns="0" bIns="0"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fontAlgn="base" hangingPunct="1">
                  <a:spcBef>
                    <a:spcPct val="0"/>
                  </a:spcBef>
                  <a:spcAft>
                    <a:spcPct val="0"/>
                  </a:spcAft>
                </a:pPr>
                <a:r>
                  <a:rPr lang="en-US" altLang="en-US" sz="1100" smtClean="0">
                    <a:solidFill>
                      <a:srgbClr val="000000"/>
                    </a:solidFill>
                  </a:rPr>
                  <a:t>Executive Secretary</a:t>
                </a:r>
              </a:p>
            </p:txBody>
          </p:sp>
          <p:sp>
            <p:nvSpPr>
              <p:cNvPr id="99364" name="_s12317"/>
              <p:cNvSpPr>
                <a:spLocks noChangeArrowheads="1"/>
              </p:cNvSpPr>
              <p:nvPr/>
            </p:nvSpPr>
            <p:spPr bwMode="auto">
              <a:xfrm>
                <a:off x="2862" y="2070"/>
                <a:ext cx="864" cy="287"/>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fontAlgn="base" hangingPunct="1">
                  <a:spcBef>
                    <a:spcPct val="0"/>
                  </a:spcBef>
                  <a:spcAft>
                    <a:spcPct val="0"/>
                  </a:spcAft>
                </a:pPr>
                <a:r>
                  <a:rPr lang="en-US" altLang="en-US" sz="1100" smtClean="0">
                    <a:solidFill>
                      <a:srgbClr val="000000"/>
                    </a:solidFill>
                  </a:rPr>
                  <a:t>Sr. Coordinator</a:t>
                </a:r>
              </a:p>
              <a:p>
                <a:pPr algn="ctr" eaLnBrk="1" fontAlgn="base" hangingPunct="1">
                  <a:spcBef>
                    <a:spcPct val="0"/>
                  </a:spcBef>
                  <a:spcAft>
                    <a:spcPct val="0"/>
                  </a:spcAft>
                </a:pPr>
                <a:r>
                  <a:rPr lang="en-US" altLang="en-US" sz="1100" smtClean="0">
                    <a:solidFill>
                      <a:srgbClr val="000000"/>
                    </a:solidFill>
                  </a:rPr>
                  <a:t>Training &amp; Support</a:t>
                </a:r>
              </a:p>
            </p:txBody>
          </p:sp>
          <p:sp>
            <p:nvSpPr>
              <p:cNvPr id="99365" name="_s12319"/>
              <p:cNvSpPr>
                <a:spLocks noChangeArrowheads="1"/>
              </p:cNvSpPr>
              <p:nvPr/>
            </p:nvSpPr>
            <p:spPr bwMode="auto">
              <a:xfrm>
                <a:off x="3130" y="2919"/>
                <a:ext cx="863" cy="287"/>
              </a:xfrm>
              <a:prstGeom prst="roundRect">
                <a:avLst>
                  <a:gd name="adj" fmla="val 16667"/>
                </a:avLst>
              </a:prstGeom>
              <a:solidFill>
                <a:schemeClr val="hlink"/>
              </a:solidFill>
              <a:ln w="9525">
                <a:solidFill>
                  <a:schemeClr val="tx1"/>
                </a:solidFill>
                <a:round/>
                <a:headEnd/>
                <a:tailEnd/>
              </a:ln>
            </p:spPr>
            <p:txBody>
              <a:bodyPr wrap="none" lIns="0" tIns="0" rIns="0" bIns="0"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fontAlgn="base" hangingPunct="1">
                  <a:spcBef>
                    <a:spcPct val="0"/>
                  </a:spcBef>
                  <a:spcAft>
                    <a:spcPct val="0"/>
                  </a:spcAft>
                </a:pPr>
                <a:r>
                  <a:rPr lang="en-US" altLang="en-US" sz="1100" smtClean="0">
                    <a:solidFill>
                      <a:srgbClr val="000000"/>
                    </a:solidFill>
                  </a:rPr>
                  <a:t>Tutor, Region 2</a:t>
                </a:r>
              </a:p>
            </p:txBody>
          </p:sp>
          <p:sp>
            <p:nvSpPr>
              <p:cNvPr id="99366" name="_s12320"/>
              <p:cNvSpPr>
                <a:spLocks noChangeArrowheads="1"/>
              </p:cNvSpPr>
              <p:nvPr/>
            </p:nvSpPr>
            <p:spPr bwMode="auto">
              <a:xfrm>
                <a:off x="2862" y="3364"/>
                <a:ext cx="863" cy="287"/>
              </a:xfrm>
              <a:prstGeom prst="roundRect">
                <a:avLst>
                  <a:gd name="adj" fmla="val 16667"/>
                </a:avLst>
              </a:prstGeom>
              <a:solidFill>
                <a:schemeClr val="folHlink"/>
              </a:solidFill>
              <a:ln w="9525">
                <a:solidFill>
                  <a:schemeClr val="tx1"/>
                </a:solidFill>
                <a:round/>
                <a:headEnd/>
                <a:tailEnd/>
              </a:ln>
            </p:spPr>
            <p:txBody>
              <a:bodyPr wrap="none" lIns="0" tIns="0" rIns="0" bIns="0"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fontAlgn="base" hangingPunct="1">
                  <a:spcBef>
                    <a:spcPct val="0"/>
                  </a:spcBef>
                  <a:spcAft>
                    <a:spcPct val="0"/>
                  </a:spcAft>
                </a:pPr>
                <a:r>
                  <a:rPr lang="en-US" altLang="en-US" sz="1100" smtClean="0">
                    <a:solidFill>
                      <a:srgbClr val="000000"/>
                    </a:solidFill>
                  </a:rPr>
                  <a:t>Coordinator</a:t>
                </a:r>
              </a:p>
              <a:p>
                <a:pPr algn="ctr" eaLnBrk="1" fontAlgn="base" hangingPunct="1">
                  <a:spcBef>
                    <a:spcPct val="0"/>
                  </a:spcBef>
                  <a:spcAft>
                    <a:spcPct val="0"/>
                  </a:spcAft>
                </a:pPr>
                <a:r>
                  <a:rPr lang="en-US" altLang="en-US" sz="1100" smtClean="0">
                    <a:solidFill>
                      <a:srgbClr val="000000"/>
                    </a:solidFill>
                  </a:rPr>
                  <a:t>Schools</a:t>
                </a:r>
              </a:p>
            </p:txBody>
          </p:sp>
        </p:grpSp>
      </p:grpSp>
      <p:sp>
        <p:nvSpPr>
          <p:cNvPr id="99336" name="Slide Number Placeholder 4"/>
          <p:cNvSpPr txBox="1">
            <a:spLocks noGrp="1"/>
          </p:cNvSpPr>
          <p:nvPr/>
        </p:nvSpPr>
        <p:spPr bwMode="auto">
          <a:xfrm>
            <a:off x="6934200" y="6491288"/>
            <a:ext cx="2133600"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r" eaLnBrk="1" fontAlgn="base" hangingPunct="1">
              <a:spcBef>
                <a:spcPct val="0"/>
              </a:spcBef>
              <a:spcAft>
                <a:spcPct val="0"/>
              </a:spcAft>
            </a:pPr>
            <a:fld id="{8D4BE9B6-BB61-491E-A840-B9B128DA4079}" type="slidenum">
              <a:rPr lang="en-US" altLang="en-US" sz="1000" smtClean="0">
                <a:solidFill>
                  <a:srgbClr val="FFFFFF"/>
                </a:solidFill>
              </a:rPr>
              <a:pPr algn="r" eaLnBrk="1" fontAlgn="base" hangingPunct="1">
                <a:spcBef>
                  <a:spcPct val="0"/>
                </a:spcBef>
                <a:spcAft>
                  <a:spcPct val="0"/>
                </a:spcAft>
              </a:pPr>
              <a:t>9</a:t>
            </a:fld>
            <a:endParaRPr lang="en-US" altLang="en-US" sz="1000" smtClean="0">
              <a:solidFill>
                <a:srgbClr val="FFFFFF"/>
              </a:solidFill>
            </a:endParaRPr>
          </a:p>
        </p:txBody>
      </p:sp>
      <p:sp>
        <p:nvSpPr>
          <p:cNvPr id="38" name="Rectangular Callout 37"/>
          <p:cNvSpPr/>
          <p:nvPr/>
        </p:nvSpPr>
        <p:spPr bwMode="auto">
          <a:xfrm>
            <a:off x="2057400" y="1066800"/>
            <a:ext cx="1708978" cy="685800"/>
          </a:xfrm>
          <a:prstGeom prst="wedgeRectCallout">
            <a:avLst>
              <a:gd name="adj1" fmla="val 66015"/>
              <a:gd name="adj2" fmla="val 71076"/>
            </a:avLst>
          </a:prstGeom>
          <a:solidFill>
            <a:schemeClr val="bg1">
              <a:lumMod val="95000"/>
            </a:schemeClr>
          </a:solidFill>
          <a:ln w="9525" cap="flat" cmpd="sng" algn="ctr">
            <a:solidFill>
              <a:schemeClr val="tx1"/>
            </a:solidFill>
            <a:prstDash val="solid"/>
            <a:round/>
            <a:headEnd type="triangle" w="med" len="med"/>
            <a:tailEnd type="triangle" w="med" len="med"/>
          </a:ln>
          <a:effectLst/>
          <a:extLst/>
        </p:spPr>
        <p:txBody>
          <a:bodyPr vert="horz" wrap="square" lIns="91440" tIns="45720" rIns="91440" bIns="45720" numCol="1" rtlCol="0" anchor="t" anchorCtr="0" compatLnSpc="1">
            <a:prstTxWarp prst="textNoShape">
              <a:avLst/>
            </a:prstTxWarp>
          </a:bodyPr>
          <a:lstStyle/>
          <a:p>
            <a:pPr>
              <a:spcBef>
                <a:spcPct val="0"/>
              </a:spcBef>
            </a:pPr>
            <a:r>
              <a:rPr lang="en-US" altLang="en-US" sz="1000" dirty="0" smtClean="0"/>
              <a:t>With new staff additions, CEO went from managing 3 to 4 senior staff members</a:t>
            </a:r>
            <a:endParaRPr lang="en-US" altLang="en-US" sz="1200" dirty="0"/>
          </a:p>
        </p:txBody>
      </p:sp>
      <p:sp>
        <p:nvSpPr>
          <p:cNvPr id="39" name="Rectangular Callout 38"/>
          <p:cNvSpPr/>
          <p:nvPr/>
        </p:nvSpPr>
        <p:spPr bwMode="auto">
          <a:xfrm>
            <a:off x="137190" y="914400"/>
            <a:ext cx="1708978" cy="1600200"/>
          </a:xfrm>
          <a:prstGeom prst="wedgeRectCallout">
            <a:avLst>
              <a:gd name="adj1" fmla="val 18731"/>
              <a:gd name="adj2" fmla="val 258875"/>
            </a:avLst>
          </a:prstGeom>
          <a:solidFill>
            <a:schemeClr val="bg1">
              <a:lumMod val="95000"/>
            </a:schemeClr>
          </a:solidFill>
          <a:ln w="9525" cap="flat" cmpd="sng" algn="ctr">
            <a:solidFill>
              <a:schemeClr val="tx1"/>
            </a:solidFill>
            <a:prstDash val="solid"/>
            <a:round/>
            <a:headEnd type="triangle" w="med" len="med"/>
            <a:tailEnd type="triangle" w="med" len="med"/>
          </a:ln>
          <a:effectLst/>
          <a:extLst/>
        </p:spPr>
        <p:txBody>
          <a:bodyPr vert="horz" wrap="square" lIns="91440" tIns="45720" rIns="91440" bIns="45720" numCol="1" rtlCol="0" anchor="t" anchorCtr="0" compatLnSpc="1">
            <a:prstTxWarp prst="textNoShape">
              <a:avLst/>
            </a:prstTxWarp>
          </a:bodyPr>
          <a:lstStyle/>
          <a:p>
            <a:pPr>
              <a:spcBef>
                <a:spcPct val="0"/>
              </a:spcBef>
            </a:pPr>
            <a:r>
              <a:rPr lang="en-US" altLang="en-US" sz="1000" dirty="0" smtClean="0"/>
              <a:t>Since </a:t>
            </a:r>
            <a:r>
              <a:rPr lang="en-US" altLang="en-US" sz="1000" dirty="0" err="1" smtClean="0"/>
              <a:t>EPe</a:t>
            </a:r>
            <a:r>
              <a:rPr lang="en-US" altLang="en-US" sz="1000" dirty="0" smtClean="0"/>
              <a:t> paid participants’ salaries, it required increased capacity in HR and Payroll. In Y2, they added mid-level staff capacity in operations first, while keeping Program and Recruitment and Selection lean</a:t>
            </a:r>
            <a:endParaRPr lang="en-US" altLang="en-US" sz="1200" dirty="0"/>
          </a:p>
        </p:txBody>
      </p:sp>
      <p:sp>
        <p:nvSpPr>
          <p:cNvPr id="40" name="Rectangular Callout 39"/>
          <p:cNvSpPr/>
          <p:nvPr/>
        </p:nvSpPr>
        <p:spPr bwMode="auto">
          <a:xfrm>
            <a:off x="146050" y="3785238"/>
            <a:ext cx="2211993" cy="1874522"/>
          </a:xfrm>
          <a:prstGeom prst="wedgeRectCallout">
            <a:avLst>
              <a:gd name="adj1" fmla="val 21220"/>
              <a:gd name="adj2" fmla="val 48979"/>
            </a:avLst>
          </a:prstGeom>
          <a:solidFill>
            <a:schemeClr val="bg1">
              <a:lumMod val="95000"/>
            </a:schemeClr>
          </a:solidFill>
          <a:ln w="9525" cap="flat" cmpd="sng" algn="ctr">
            <a:solidFill>
              <a:schemeClr val="tx1"/>
            </a:solidFill>
            <a:prstDash val="solid"/>
            <a:round/>
            <a:headEnd type="triangle" w="med" len="med"/>
            <a:tailEnd type="triangle" w="med" len="med"/>
          </a:ln>
          <a:effectLst/>
          <a:extLst/>
        </p:spPr>
        <p:txBody>
          <a:bodyPr vert="horz" wrap="square" lIns="91440" tIns="45720" rIns="91440" bIns="45720" numCol="1" rtlCol="0" anchor="t" anchorCtr="0" compatLnSpc="1">
            <a:prstTxWarp prst="textNoShape">
              <a:avLst/>
            </a:prstTxWarp>
          </a:bodyPr>
          <a:lstStyle/>
          <a:p>
            <a:pPr>
              <a:spcBef>
                <a:spcPct val="0"/>
              </a:spcBef>
            </a:pPr>
            <a:r>
              <a:rPr lang="en-US" altLang="en-US" sz="1000" dirty="0" err="1" smtClean="0"/>
              <a:t>EPe</a:t>
            </a:r>
            <a:r>
              <a:rPr lang="en-US" altLang="en-US" sz="1000" dirty="0" smtClean="0"/>
              <a:t> was </a:t>
            </a:r>
            <a:r>
              <a:rPr lang="en-US" altLang="en-US" sz="1000" dirty="0"/>
              <a:t>committed to attracting and retaining young and talented staff with less professional </a:t>
            </a:r>
            <a:r>
              <a:rPr lang="en-US" altLang="en-US" sz="1000" dirty="0" smtClean="0"/>
              <a:t>experience in order to keep salaries low and add compensation in the form off </a:t>
            </a:r>
            <a:r>
              <a:rPr lang="en-US" altLang="en-US" sz="1000" dirty="0"/>
              <a:t>professional development and internal promotion opportunities.  As several entry-level interns graduated, they were promoted to higher positions of </a:t>
            </a:r>
            <a:r>
              <a:rPr lang="en-US" altLang="en-US" sz="1000" dirty="0" smtClean="0"/>
              <a:t>responsibility, </a:t>
            </a:r>
            <a:r>
              <a:rPr lang="en-US" altLang="en-US" sz="1000" dirty="0"/>
              <a:t>including the finance and communications coordinators.</a:t>
            </a:r>
          </a:p>
        </p:txBody>
      </p:sp>
      <p:sp>
        <p:nvSpPr>
          <p:cNvPr id="41" name="Rectangular Callout 40"/>
          <p:cNvSpPr/>
          <p:nvPr/>
        </p:nvSpPr>
        <p:spPr bwMode="auto">
          <a:xfrm>
            <a:off x="6019800" y="4627967"/>
            <a:ext cx="2909533" cy="1587095"/>
          </a:xfrm>
          <a:prstGeom prst="wedgeRectCallout">
            <a:avLst>
              <a:gd name="adj1" fmla="val -73794"/>
              <a:gd name="adj2" fmla="val 12132"/>
            </a:avLst>
          </a:prstGeom>
          <a:solidFill>
            <a:schemeClr val="bg1">
              <a:lumMod val="95000"/>
            </a:schemeClr>
          </a:solidFill>
          <a:ln w="9525" cap="flat" cmpd="sng" algn="ctr">
            <a:solidFill>
              <a:schemeClr val="tx1"/>
            </a:solidFill>
            <a:prstDash val="solid"/>
            <a:round/>
            <a:headEnd type="triangle" w="med" len="med"/>
            <a:tailEnd type="triangle" w="med" len="med"/>
          </a:ln>
          <a:effectLst/>
          <a:extLst/>
        </p:spPr>
        <p:txBody>
          <a:bodyPr vert="horz" wrap="square" lIns="91440" tIns="45720" rIns="91440" bIns="45720" numCol="1" rtlCol="0" anchor="t" anchorCtr="0" compatLnSpc="1">
            <a:prstTxWarp prst="textNoShape">
              <a:avLst/>
            </a:prstTxWarp>
          </a:bodyPr>
          <a:lstStyle/>
          <a:p>
            <a:pPr>
              <a:spcBef>
                <a:spcPct val="0"/>
              </a:spcBef>
            </a:pPr>
            <a:r>
              <a:rPr lang="en-US" altLang="en-US" sz="1000" dirty="0" smtClean="0"/>
              <a:t>School </a:t>
            </a:r>
            <a:r>
              <a:rPr lang="en-US" altLang="en-US" sz="1000" dirty="0"/>
              <a:t>community impact was a priority of </a:t>
            </a:r>
            <a:r>
              <a:rPr lang="en-US" altLang="en-US" sz="1000" dirty="0" err="1"/>
              <a:t>EPe’s</a:t>
            </a:r>
            <a:r>
              <a:rPr lang="en-US" altLang="en-US" sz="1000" dirty="0"/>
              <a:t> TOC/intended </a:t>
            </a:r>
            <a:r>
              <a:rPr lang="en-US" altLang="en-US" sz="1000" dirty="0" smtClean="0"/>
              <a:t>impact, so they dedicated a considerable portion of the schools </a:t>
            </a:r>
            <a:r>
              <a:rPr lang="en-US" altLang="en-US" sz="1000" dirty="0"/>
              <a:t>coordinator role </a:t>
            </a:r>
            <a:r>
              <a:rPr lang="en-US" altLang="en-US" sz="1000" dirty="0" smtClean="0"/>
              <a:t>to working on community impact - largely </a:t>
            </a:r>
            <a:r>
              <a:rPr lang="en-US" altLang="en-US" sz="1000" dirty="0"/>
              <a:t>through participants’ independent projects.</a:t>
            </a:r>
          </a:p>
        </p:txBody>
      </p:sp>
      <p:sp>
        <p:nvSpPr>
          <p:cNvPr id="42" name="Rectangular Callout 41"/>
          <p:cNvSpPr/>
          <p:nvPr/>
        </p:nvSpPr>
        <p:spPr bwMode="auto">
          <a:xfrm>
            <a:off x="5255794" y="490537"/>
            <a:ext cx="3202406" cy="1767288"/>
          </a:xfrm>
          <a:prstGeom prst="wedgeRectCallout">
            <a:avLst>
              <a:gd name="adj1" fmla="val -36551"/>
              <a:gd name="adj2" fmla="val 192552"/>
            </a:avLst>
          </a:prstGeom>
          <a:solidFill>
            <a:schemeClr val="bg1">
              <a:lumMod val="95000"/>
            </a:schemeClr>
          </a:solidFill>
          <a:ln w="9525" cap="flat" cmpd="sng" algn="ctr">
            <a:solidFill>
              <a:schemeClr val="tx1"/>
            </a:solidFill>
            <a:prstDash val="solid"/>
            <a:round/>
            <a:headEnd type="triangle" w="med" len="med"/>
            <a:tailEnd type="triangle" w="med" len="med"/>
          </a:ln>
          <a:effectLst/>
          <a:extLst/>
        </p:spPr>
        <p:txBody>
          <a:bodyPr vert="horz" wrap="square" lIns="91440" tIns="45720" rIns="91440" bIns="45720" numCol="1" rtlCol="0" anchor="t" anchorCtr="0" compatLnSpc="1">
            <a:prstTxWarp prst="textNoShape">
              <a:avLst/>
            </a:prstTxWarp>
          </a:bodyPr>
          <a:lstStyle/>
          <a:p>
            <a:pPr>
              <a:spcBef>
                <a:spcPct val="0"/>
              </a:spcBef>
            </a:pPr>
            <a:r>
              <a:rPr lang="en-US" altLang="en-US" sz="1000" dirty="0"/>
              <a:t>In </a:t>
            </a:r>
            <a:r>
              <a:rPr lang="en-US" altLang="en-US" sz="1000" dirty="0" smtClean="0"/>
              <a:t>Y2, </a:t>
            </a:r>
            <a:r>
              <a:rPr lang="en-US" altLang="en-US" sz="1000" dirty="0" err="1"/>
              <a:t>EPe</a:t>
            </a:r>
            <a:r>
              <a:rPr lang="en-US" altLang="en-US" sz="1000" dirty="0"/>
              <a:t> opened a new region in Arequipa (1.5 hours flight – 2 days drive -- from Lima: Peru’s geography makes these sites nearly inaccessible from capital without flying to reach them). </a:t>
            </a:r>
            <a:r>
              <a:rPr lang="en-US" altLang="en-US" sz="1000" dirty="0" err="1" smtClean="0"/>
              <a:t>EPe</a:t>
            </a:r>
            <a:r>
              <a:rPr lang="en-US" altLang="en-US" sz="1000" dirty="0" smtClean="0"/>
              <a:t> </a:t>
            </a:r>
            <a:r>
              <a:rPr lang="en-US" altLang="en-US" sz="1000" dirty="0"/>
              <a:t>placed a pilot group of 12 teachers and one tutor (native to that region) and an administrative assistant (managing a small office) in the region. </a:t>
            </a:r>
            <a:r>
              <a:rPr lang="en-US" altLang="en-US" sz="1000" dirty="0" err="1" smtClean="0"/>
              <a:t>EPe</a:t>
            </a:r>
            <a:r>
              <a:rPr lang="en-US" altLang="en-US" sz="1000" dirty="0" smtClean="0"/>
              <a:t> </a:t>
            </a:r>
            <a:r>
              <a:rPr lang="en-US" altLang="en-US" sz="1000" dirty="0"/>
              <a:t>managed all other regional affairs from Lima (National). </a:t>
            </a:r>
            <a:r>
              <a:rPr lang="en-US" altLang="en-US" sz="1000" dirty="0" err="1"/>
              <a:t>EPe</a:t>
            </a:r>
            <a:r>
              <a:rPr lang="en-US" altLang="en-US" sz="1000" dirty="0"/>
              <a:t> had wanted to open a full hub earlier, but it took a full additional year to structure and staff the hub. </a:t>
            </a:r>
          </a:p>
        </p:txBody>
      </p:sp>
    </p:spTree>
    <p:extLst>
      <p:ext uri="{BB962C8B-B14F-4D97-AF65-F5344CB8AC3E}">
        <p14:creationId xmlns:p14="http://schemas.microsoft.com/office/powerpoint/2010/main" val="319361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n1g8F28Rn0CY0RXVhN_xo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KXrbX8jGK0eO1lciwBnM9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q_ba.OnlMEuzJ97DXylgL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4afsZOIsGUCiMcZI0kySO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Uar.IBe4l02KBj8.AF6PT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f_XdLxsv506NkXQoi_uL0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yngqaug9K0e3lX1U1eHAn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cQGjgey_sUGSLN.ctfSeA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y7.7UqinekCv_lH40_yFV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IFTwA9dwg0aMGY0K4MqHC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4Zy75FfV40WxrUJVyXJZz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zkBqj.q0pU6wwjlq7rfLB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xzkX_NUU20G3YTH8h_Onh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cqf6jpAjrkaTTjE.4M1HW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Ojqdz2sg_Ui_BSM9sS7KY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0O.AZJ5lc061wjPkjfbNZ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8G9kbEHHjEyU4OolWGwfi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OgjZYFwQnUC6dZ82GehkG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TJrhy4NEs0ebQh1H0zFIR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Gn_5NYVs9EKob_7UMNx7F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LfhboK2acEiEse.YI4tTr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UNORSbxo_EetThPvBwDKd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WUbqXeTVM0CgQRsIXXxDI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okHC7Cd.JUCVLvZzqda_i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BlmxJiHFN0aMRj178.dKR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YcbDypDzJU23R2kWLLXRM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n1g8F28Rn0CY0RXVhN_xo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zkBqj.q0pU6wwjlq7rfLB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WUbqXeTVM0CgQRsIXXxDI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42klCOx.xkqwYyb9XXBM7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WBxRTPKi3ke.y1.27afqo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yVd1XoFEi0.aj4wi96ePR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eU6FPsN4Ck.ksACgBqoJ_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42klCOx.xkqwYyb9XXBM7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pGYakY6GjUmd5brtR6nAt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1.0JANsddEayqFgqaud8n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KXrbX8jGK0eO1lciwBnM9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n1g8F28Rn0CY0RXVhN_xo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zkBqj.q0pU6wwjlq7rfLB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WUbqXeTVM0CgQRsIXXxDI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42klCOx.xkqwYyb9XXBM7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WBxRTPKi3ke.y1.27afqo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yVd1XoFEi0.aj4wi96ePR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eU6FPsN4Ck.ksACgBqoJ_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WBxRTPKi3ke.y1.27afqo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pGYakY6GjUmd5brtR6nAt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1.0JANsddEayqFgqaud8n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KXrbX8jGK0eO1lciwBnM9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yVd1XoFEi0.aj4wi96ePR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eU6FPsN4Ck.ksACgBqoJ_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pGYakY6GjUmd5brtR6nAt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1.0JANsddEayqFgqaud8nw"/>
</p:tagLst>
</file>

<file path=ppt/theme/theme1.xml><?xml version="1.0" encoding="utf-8"?>
<a:theme xmlns:a="http://schemas.openxmlformats.org/drawingml/2006/main" name="TFAll">
  <a:themeElements>
    <a:clrScheme name="">
      <a:dk1>
        <a:srgbClr val="000000"/>
      </a:dk1>
      <a:lt1>
        <a:srgbClr val="FFFFFF"/>
      </a:lt1>
      <a:dk2>
        <a:srgbClr val="343027"/>
      </a:dk2>
      <a:lt2>
        <a:srgbClr val="C6BFAA"/>
      </a:lt2>
      <a:accent1>
        <a:srgbClr val="AD3228"/>
      </a:accent1>
      <a:accent2>
        <a:srgbClr val="035D9B"/>
      </a:accent2>
      <a:accent3>
        <a:srgbClr val="FFFFFF"/>
      </a:accent3>
      <a:accent4>
        <a:srgbClr val="000000"/>
      </a:accent4>
      <a:accent5>
        <a:srgbClr val="D3ADAC"/>
      </a:accent5>
      <a:accent6>
        <a:srgbClr val="02538C"/>
      </a:accent6>
      <a:hlink>
        <a:srgbClr val="EB7E11"/>
      </a:hlink>
      <a:folHlink>
        <a:srgbClr val="F9E2AB"/>
      </a:folHlink>
    </a:clrScheme>
    <a:fontScheme name="tfall%20v2[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solidFill>
            <a:schemeClr val="tx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sng"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9525" cap="flat" cmpd="sng" algn="ctr">
          <a:solidFill>
            <a:schemeClr val="tx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sng" strike="noStrike" cap="none" normalizeH="0" baseline="0">
            <a:ln>
              <a:noFill/>
            </a:ln>
            <a:solidFill>
              <a:schemeClr val="tx1"/>
            </a:solidFill>
            <a:effectLst/>
            <a:latin typeface="Arial" charset="0"/>
          </a:defRPr>
        </a:defPPr>
      </a:lstStyle>
    </a:lnDef>
  </a:objectDefaults>
  <a:extraClrSchemeLst>
    <a:extraClrScheme>
      <a:clrScheme name="tfall%20v2[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fall%20v2[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fall%20v2[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fall%20v2[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fall%20v2[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fall%20v2[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fall%20v2[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fall%20v2[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fall%20v2[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fall%20v2[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fall%20v2[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fall%20v2[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fall%20v2[1] 13">
        <a:dk1>
          <a:srgbClr val="000000"/>
        </a:dk1>
        <a:lt1>
          <a:srgbClr val="FFFEF3"/>
        </a:lt1>
        <a:dk2>
          <a:srgbClr val="000000"/>
        </a:dk2>
        <a:lt2>
          <a:srgbClr val="808080"/>
        </a:lt2>
        <a:accent1>
          <a:srgbClr val="BBE0E3"/>
        </a:accent1>
        <a:accent2>
          <a:srgbClr val="333399"/>
        </a:accent2>
        <a:accent3>
          <a:srgbClr val="FFFEF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fall%20v2[1] 14">
        <a:dk1>
          <a:srgbClr val="343027"/>
        </a:dk1>
        <a:lt1>
          <a:srgbClr val="FFFEF3"/>
        </a:lt1>
        <a:dk2>
          <a:srgbClr val="343027"/>
        </a:dk2>
        <a:lt2>
          <a:srgbClr val="867B64"/>
        </a:lt2>
        <a:accent1>
          <a:srgbClr val="E18A1B"/>
        </a:accent1>
        <a:accent2>
          <a:srgbClr val="AD3228"/>
        </a:accent2>
        <a:accent3>
          <a:srgbClr val="FFFEF8"/>
        </a:accent3>
        <a:accent4>
          <a:srgbClr val="2B2720"/>
        </a:accent4>
        <a:accent5>
          <a:srgbClr val="EEC4AB"/>
        </a:accent5>
        <a:accent6>
          <a:srgbClr val="9C2C23"/>
        </a:accent6>
        <a:hlink>
          <a:srgbClr val="0098DB"/>
        </a:hlink>
        <a:folHlink>
          <a:srgbClr val="F9E2AB"/>
        </a:folHlink>
      </a:clrScheme>
      <a:clrMap bg1="lt1" tx1="dk1" bg2="lt2" tx2="dk2" accent1="accent1" accent2="accent2" accent3="accent3" accent4="accent4" accent5="accent5" accent6="accent6" hlink="hlink" folHlink="folHlink"/>
    </a:extraClrScheme>
    <a:extraClrScheme>
      <a:clrScheme name="tfall%20v2[1] 15">
        <a:dk1>
          <a:srgbClr val="343027"/>
        </a:dk1>
        <a:lt1>
          <a:srgbClr val="FFFEF3"/>
        </a:lt1>
        <a:dk2>
          <a:srgbClr val="343027"/>
        </a:dk2>
        <a:lt2>
          <a:srgbClr val="867B64"/>
        </a:lt2>
        <a:accent1>
          <a:srgbClr val="E18A1B"/>
        </a:accent1>
        <a:accent2>
          <a:srgbClr val="AD3228"/>
        </a:accent2>
        <a:accent3>
          <a:srgbClr val="FFFEF8"/>
        </a:accent3>
        <a:accent4>
          <a:srgbClr val="2B2720"/>
        </a:accent4>
        <a:accent5>
          <a:srgbClr val="EEC4AB"/>
        </a:accent5>
        <a:accent6>
          <a:srgbClr val="9C2C23"/>
        </a:accent6>
        <a:hlink>
          <a:srgbClr val="0098DB"/>
        </a:hlink>
        <a:folHlink>
          <a:srgbClr val="867B64"/>
        </a:folHlink>
      </a:clrScheme>
      <a:clrMap bg1="lt1" tx1="dk1" bg2="lt2" tx2="dk2" accent1="accent1" accent2="accent2" accent3="accent3" accent4="accent4" accent5="accent5" accent6="accent6" hlink="hlink" folHlink="folHlink"/>
    </a:extraClrScheme>
    <a:extraClrScheme>
      <a:clrScheme name="tfall%20v2[1] 16">
        <a:dk1>
          <a:srgbClr val="000000"/>
        </a:dk1>
        <a:lt1>
          <a:srgbClr val="FFFFFF"/>
        </a:lt1>
        <a:dk2>
          <a:srgbClr val="000000"/>
        </a:dk2>
        <a:lt2>
          <a:srgbClr val="343027"/>
        </a:lt2>
        <a:accent1>
          <a:srgbClr val="035D9B"/>
        </a:accent1>
        <a:accent2>
          <a:srgbClr val="AD3228"/>
        </a:accent2>
        <a:accent3>
          <a:srgbClr val="FFFFFF"/>
        </a:accent3>
        <a:accent4>
          <a:srgbClr val="000000"/>
        </a:accent4>
        <a:accent5>
          <a:srgbClr val="AAB6CB"/>
        </a:accent5>
        <a:accent6>
          <a:srgbClr val="9C2C23"/>
        </a:accent6>
        <a:hlink>
          <a:srgbClr val="EB7E11"/>
        </a:hlink>
        <a:folHlink>
          <a:srgbClr val="F9E2AB"/>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TFAll">
  <a:themeElements>
    <a:clrScheme name="">
      <a:dk1>
        <a:srgbClr val="000000"/>
      </a:dk1>
      <a:lt1>
        <a:srgbClr val="FFFFFF"/>
      </a:lt1>
      <a:dk2>
        <a:srgbClr val="343027"/>
      </a:dk2>
      <a:lt2>
        <a:srgbClr val="C6BFAA"/>
      </a:lt2>
      <a:accent1>
        <a:srgbClr val="AD3228"/>
      </a:accent1>
      <a:accent2>
        <a:srgbClr val="035D9B"/>
      </a:accent2>
      <a:accent3>
        <a:srgbClr val="FFFFFF"/>
      </a:accent3>
      <a:accent4>
        <a:srgbClr val="000000"/>
      </a:accent4>
      <a:accent5>
        <a:srgbClr val="D3ADAC"/>
      </a:accent5>
      <a:accent6>
        <a:srgbClr val="02538C"/>
      </a:accent6>
      <a:hlink>
        <a:srgbClr val="EB7E11"/>
      </a:hlink>
      <a:folHlink>
        <a:srgbClr val="F9E2AB"/>
      </a:folHlink>
    </a:clrScheme>
    <a:fontScheme name="tfall%20v2[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solidFill>
            <a:schemeClr val="tx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sng"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9525" cap="flat" cmpd="sng" algn="ctr">
          <a:solidFill>
            <a:schemeClr val="tx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sng" strike="noStrike" cap="none" normalizeH="0" baseline="0">
            <a:ln>
              <a:noFill/>
            </a:ln>
            <a:solidFill>
              <a:schemeClr val="tx1"/>
            </a:solidFill>
            <a:effectLst/>
            <a:latin typeface="Arial" charset="0"/>
          </a:defRPr>
        </a:defPPr>
      </a:lstStyle>
    </a:lnDef>
  </a:objectDefaults>
  <a:extraClrSchemeLst>
    <a:extraClrScheme>
      <a:clrScheme name="tfall%20v2[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fall%20v2[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fall%20v2[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fall%20v2[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fall%20v2[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fall%20v2[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fall%20v2[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fall%20v2[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fall%20v2[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fall%20v2[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fall%20v2[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fall%20v2[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fall%20v2[1] 13">
        <a:dk1>
          <a:srgbClr val="000000"/>
        </a:dk1>
        <a:lt1>
          <a:srgbClr val="FFFEF3"/>
        </a:lt1>
        <a:dk2>
          <a:srgbClr val="000000"/>
        </a:dk2>
        <a:lt2>
          <a:srgbClr val="808080"/>
        </a:lt2>
        <a:accent1>
          <a:srgbClr val="BBE0E3"/>
        </a:accent1>
        <a:accent2>
          <a:srgbClr val="333399"/>
        </a:accent2>
        <a:accent3>
          <a:srgbClr val="FFFEF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fall%20v2[1] 14">
        <a:dk1>
          <a:srgbClr val="343027"/>
        </a:dk1>
        <a:lt1>
          <a:srgbClr val="FFFEF3"/>
        </a:lt1>
        <a:dk2>
          <a:srgbClr val="343027"/>
        </a:dk2>
        <a:lt2>
          <a:srgbClr val="867B64"/>
        </a:lt2>
        <a:accent1>
          <a:srgbClr val="E18A1B"/>
        </a:accent1>
        <a:accent2>
          <a:srgbClr val="AD3228"/>
        </a:accent2>
        <a:accent3>
          <a:srgbClr val="FFFEF8"/>
        </a:accent3>
        <a:accent4>
          <a:srgbClr val="2B2720"/>
        </a:accent4>
        <a:accent5>
          <a:srgbClr val="EEC4AB"/>
        </a:accent5>
        <a:accent6>
          <a:srgbClr val="9C2C23"/>
        </a:accent6>
        <a:hlink>
          <a:srgbClr val="0098DB"/>
        </a:hlink>
        <a:folHlink>
          <a:srgbClr val="F9E2AB"/>
        </a:folHlink>
      </a:clrScheme>
      <a:clrMap bg1="lt1" tx1="dk1" bg2="lt2" tx2="dk2" accent1="accent1" accent2="accent2" accent3="accent3" accent4="accent4" accent5="accent5" accent6="accent6" hlink="hlink" folHlink="folHlink"/>
    </a:extraClrScheme>
    <a:extraClrScheme>
      <a:clrScheme name="tfall%20v2[1] 15">
        <a:dk1>
          <a:srgbClr val="343027"/>
        </a:dk1>
        <a:lt1>
          <a:srgbClr val="FFFEF3"/>
        </a:lt1>
        <a:dk2>
          <a:srgbClr val="343027"/>
        </a:dk2>
        <a:lt2>
          <a:srgbClr val="867B64"/>
        </a:lt2>
        <a:accent1>
          <a:srgbClr val="E18A1B"/>
        </a:accent1>
        <a:accent2>
          <a:srgbClr val="AD3228"/>
        </a:accent2>
        <a:accent3>
          <a:srgbClr val="FFFEF8"/>
        </a:accent3>
        <a:accent4>
          <a:srgbClr val="2B2720"/>
        </a:accent4>
        <a:accent5>
          <a:srgbClr val="EEC4AB"/>
        </a:accent5>
        <a:accent6>
          <a:srgbClr val="9C2C23"/>
        </a:accent6>
        <a:hlink>
          <a:srgbClr val="0098DB"/>
        </a:hlink>
        <a:folHlink>
          <a:srgbClr val="867B64"/>
        </a:folHlink>
      </a:clrScheme>
      <a:clrMap bg1="lt1" tx1="dk1" bg2="lt2" tx2="dk2" accent1="accent1" accent2="accent2" accent3="accent3" accent4="accent4" accent5="accent5" accent6="accent6" hlink="hlink" folHlink="folHlink"/>
    </a:extraClrScheme>
    <a:extraClrScheme>
      <a:clrScheme name="tfall%20v2[1] 16">
        <a:dk1>
          <a:srgbClr val="000000"/>
        </a:dk1>
        <a:lt1>
          <a:srgbClr val="FFFFFF"/>
        </a:lt1>
        <a:dk2>
          <a:srgbClr val="000000"/>
        </a:dk2>
        <a:lt2>
          <a:srgbClr val="343027"/>
        </a:lt2>
        <a:accent1>
          <a:srgbClr val="035D9B"/>
        </a:accent1>
        <a:accent2>
          <a:srgbClr val="AD3228"/>
        </a:accent2>
        <a:accent3>
          <a:srgbClr val="FFFFFF"/>
        </a:accent3>
        <a:accent4>
          <a:srgbClr val="000000"/>
        </a:accent4>
        <a:accent5>
          <a:srgbClr val="AAB6CB"/>
        </a:accent5>
        <a:accent6>
          <a:srgbClr val="9C2C23"/>
        </a:accent6>
        <a:hlink>
          <a:srgbClr val="EB7E11"/>
        </a:hlink>
        <a:folHlink>
          <a:srgbClr val="F9E2AB"/>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tfall v2">
  <a:themeElements>
    <a:clrScheme name="">
      <a:dk1>
        <a:srgbClr val="000000"/>
      </a:dk1>
      <a:lt1>
        <a:srgbClr val="FFFFFF"/>
      </a:lt1>
      <a:dk2>
        <a:srgbClr val="343027"/>
      </a:dk2>
      <a:lt2>
        <a:srgbClr val="C6BFAA"/>
      </a:lt2>
      <a:accent1>
        <a:srgbClr val="AD3228"/>
      </a:accent1>
      <a:accent2>
        <a:srgbClr val="035D9B"/>
      </a:accent2>
      <a:accent3>
        <a:srgbClr val="FFFFFF"/>
      </a:accent3>
      <a:accent4>
        <a:srgbClr val="000000"/>
      </a:accent4>
      <a:accent5>
        <a:srgbClr val="D3ADAC"/>
      </a:accent5>
      <a:accent6>
        <a:srgbClr val="02538C"/>
      </a:accent6>
      <a:hlink>
        <a:srgbClr val="EB7E11"/>
      </a:hlink>
      <a:folHlink>
        <a:srgbClr val="F9E2AB"/>
      </a:folHlink>
    </a:clrScheme>
    <a:fontScheme name="tfall v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ysDot"/>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ysDot"/>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fall v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fall v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fall v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fall v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fall v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fall v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fall v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fall v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fall v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fall v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fall v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fall v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fall v2 13">
        <a:dk1>
          <a:srgbClr val="000000"/>
        </a:dk1>
        <a:lt1>
          <a:srgbClr val="FFFEF3"/>
        </a:lt1>
        <a:dk2>
          <a:srgbClr val="000000"/>
        </a:dk2>
        <a:lt2>
          <a:srgbClr val="808080"/>
        </a:lt2>
        <a:accent1>
          <a:srgbClr val="BBE0E3"/>
        </a:accent1>
        <a:accent2>
          <a:srgbClr val="333399"/>
        </a:accent2>
        <a:accent3>
          <a:srgbClr val="FFFEF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fall v2 14">
        <a:dk1>
          <a:srgbClr val="343027"/>
        </a:dk1>
        <a:lt1>
          <a:srgbClr val="FFFEF3"/>
        </a:lt1>
        <a:dk2>
          <a:srgbClr val="343027"/>
        </a:dk2>
        <a:lt2>
          <a:srgbClr val="867B64"/>
        </a:lt2>
        <a:accent1>
          <a:srgbClr val="E18A1B"/>
        </a:accent1>
        <a:accent2>
          <a:srgbClr val="AD3228"/>
        </a:accent2>
        <a:accent3>
          <a:srgbClr val="FFFEF8"/>
        </a:accent3>
        <a:accent4>
          <a:srgbClr val="2B2720"/>
        </a:accent4>
        <a:accent5>
          <a:srgbClr val="EEC4AB"/>
        </a:accent5>
        <a:accent6>
          <a:srgbClr val="9C2C23"/>
        </a:accent6>
        <a:hlink>
          <a:srgbClr val="0098DB"/>
        </a:hlink>
        <a:folHlink>
          <a:srgbClr val="F9E2AB"/>
        </a:folHlink>
      </a:clrScheme>
      <a:clrMap bg1="lt1" tx1="dk1" bg2="lt2" tx2="dk2" accent1="accent1" accent2="accent2" accent3="accent3" accent4="accent4" accent5="accent5" accent6="accent6" hlink="hlink" folHlink="folHlink"/>
    </a:extraClrScheme>
    <a:extraClrScheme>
      <a:clrScheme name="tfall v2 15">
        <a:dk1>
          <a:srgbClr val="343027"/>
        </a:dk1>
        <a:lt1>
          <a:srgbClr val="FFFEF3"/>
        </a:lt1>
        <a:dk2>
          <a:srgbClr val="343027"/>
        </a:dk2>
        <a:lt2>
          <a:srgbClr val="867B64"/>
        </a:lt2>
        <a:accent1>
          <a:srgbClr val="E18A1B"/>
        </a:accent1>
        <a:accent2>
          <a:srgbClr val="AD3228"/>
        </a:accent2>
        <a:accent3>
          <a:srgbClr val="FFFEF8"/>
        </a:accent3>
        <a:accent4>
          <a:srgbClr val="2B2720"/>
        </a:accent4>
        <a:accent5>
          <a:srgbClr val="EEC4AB"/>
        </a:accent5>
        <a:accent6>
          <a:srgbClr val="9C2C23"/>
        </a:accent6>
        <a:hlink>
          <a:srgbClr val="0098DB"/>
        </a:hlink>
        <a:folHlink>
          <a:srgbClr val="867B64"/>
        </a:folHlink>
      </a:clrScheme>
      <a:clrMap bg1="lt1" tx1="dk1" bg2="lt2" tx2="dk2" accent1="accent1" accent2="accent2" accent3="accent3" accent4="accent4" accent5="accent5" accent6="accent6" hlink="hlink" folHlink="folHlink"/>
    </a:extraClrScheme>
    <a:extraClrScheme>
      <a:clrScheme name="tfall v2 16">
        <a:dk1>
          <a:srgbClr val="000000"/>
        </a:dk1>
        <a:lt1>
          <a:srgbClr val="FFFFFF"/>
        </a:lt1>
        <a:dk2>
          <a:srgbClr val="000000"/>
        </a:dk2>
        <a:lt2>
          <a:srgbClr val="343027"/>
        </a:lt2>
        <a:accent1>
          <a:srgbClr val="035D9B"/>
        </a:accent1>
        <a:accent2>
          <a:srgbClr val="AD3228"/>
        </a:accent2>
        <a:accent3>
          <a:srgbClr val="FFFFFF"/>
        </a:accent3>
        <a:accent4>
          <a:srgbClr val="000000"/>
        </a:accent4>
        <a:accent5>
          <a:srgbClr val="AAB6CB"/>
        </a:accent5>
        <a:accent6>
          <a:srgbClr val="9C2C23"/>
        </a:accent6>
        <a:hlink>
          <a:srgbClr val="EB7E11"/>
        </a:hlink>
        <a:folHlink>
          <a:srgbClr val="F9E2AB"/>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tfall v2">
  <a:themeElements>
    <a:clrScheme name="">
      <a:dk1>
        <a:srgbClr val="000000"/>
      </a:dk1>
      <a:lt1>
        <a:srgbClr val="FFFFFF"/>
      </a:lt1>
      <a:dk2>
        <a:srgbClr val="343027"/>
      </a:dk2>
      <a:lt2>
        <a:srgbClr val="C6BFAA"/>
      </a:lt2>
      <a:accent1>
        <a:srgbClr val="AD3228"/>
      </a:accent1>
      <a:accent2>
        <a:srgbClr val="035D9B"/>
      </a:accent2>
      <a:accent3>
        <a:srgbClr val="FFFFFF"/>
      </a:accent3>
      <a:accent4>
        <a:srgbClr val="000000"/>
      </a:accent4>
      <a:accent5>
        <a:srgbClr val="D3ADAC"/>
      </a:accent5>
      <a:accent6>
        <a:srgbClr val="02538C"/>
      </a:accent6>
      <a:hlink>
        <a:srgbClr val="EB7E11"/>
      </a:hlink>
      <a:folHlink>
        <a:srgbClr val="F9E2AB"/>
      </a:folHlink>
    </a:clrScheme>
    <a:fontScheme name="tfall v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ysDot"/>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ysDot"/>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fall v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fall v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fall v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fall v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fall v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fall v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fall v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fall v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fall v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fall v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fall v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fall v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fall v2 13">
        <a:dk1>
          <a:srgbClr val="000000"/>
        </a:dk1>
        <a:lt1>
          <a:srgbClr val="FFFEF3"/>
        </a:lt1>
        <a:dk2>
          <a:srgbClr val="000000"/>
        </a:dk2>
        <a:lt2>
          <a:srgbClr val="808080"/>
        </a:lt2>
        <a:accent1>
          <a:srgbClr val="BBE0E3"/>
        </a:accent1>
        <a:accent2>
          <a:srgbClr val="333399"/>
        </a:accent2>
        <a:accent3>
          <a:srgbClr val="FFFEF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fall v2 14">
        <a:dk1>
          <a:srgbClr val="343027"/>
        </a:dk1>
        <a:lt1>
          <a:srgbClr val="FFFEF3"/>
        </a:lt1>
        <a:dk2>
          <a:srgbClr val="343027"/>
        </a:dk2>
        <a:lt2>
          <a:srgbClr val="867B64"/>
        </a:lt2>
        <a:accent1>
          <a:srgbClr val="E18A1B"/>
        </a:accent1>
        <a:accent2>
          <a:srgbClr val="AD3228"/>
        </a:accent2>
        <a:accent3>
          <a:srgbClr val="FFFEF8"/>
        </a:accent3>
        <a:accent4>
          <a:srgbClr val="2B2720"/>
        </a:accent4>
        <a:accent5>
          <a:srgbClr val="EEC4AB"/>
        </a:accent5>
        <a:accent6>
          <a:srgbClr val="9C2C23"/>
        </a:accent6>
        <a:hlink>
          <a:srgbClr val="0098DB"/>
        </a:hlink>
        <a:folHlink>
          <a:srgbClr val="F9E2AB"/>
        </a:folHlink>
      </a:clrScheme>
      <a:clrMap bg1="lt1" tx1="dk1" bg2="lt2" tx2="dk2" accent1="accent1" accent2="accent2" accent3="accent3" accent4="accent4" accent5="accent5" accent6="accent6" hlink="hlink" folHlink="folHlink"/>
    </a:extraClrScheme>
    <a:extraClrScheme>
      <a:clrScheme name="tfall v2 15">
        <a:dk1>
          <a:srgbClr val="343027"/>
        </a:dk1>
        <a:lt1>
          <a:srgbClr val="FFFEF3"/>
        </a:lt1>
        <a:dk2>
          <a:srgbClr val="343027"/>
        </a:dk2>
        <a:lt2>
          <a:srgbClr val="867B64"/>
        </a:lt2>
        <a:accent1>
          <a:srgbClr val="E18A1B"/>
        </a:accent1>
        <a:accent2>
          <a:srgbClr val="AD3228"/>
        </a:accent2>
        <a:accent3>
          <a:srgbClr val="FFFEF8"/>
        </a:accent3>
        <a:accent4>
          <a:srgbClr val="2B2720"/>
        </a:accent4>
        <a:accent5>
          <a:srgbClr val="EEC4AB"/>
        </a:accent5>
        <a:accent6>
          <a:srgbClr val="9C2C23"/>
        </a:accent6>
        <a:hlink>
          <a:srgbClr val="0098DB"/>
        </a:hlink>
        <a:folHlink>
          <a:srgbClr val="867B64"/>
        </a:folHlink>
      </a:clrScheme>
      <a:clrMap bg1="lt1" tx1="dk1" bg2="lt2" tx2="dk2" accent1="accent1" accent2="accent2" accent3="accent3" accent4="accent4" accent5="accent5" accent6="accent6" hlink="hlink" folHlink="folHlink"/>
    </a:extraClrScheme>
    <a:extraClrScheme>
      <a:clrScheme name="tfall v2 16">
        <a:dk1>
          <a:srgbClr val="000000"/>
        </a:dk1>
        <a:lt1>
          <a:srgbClr val="FFFFFF"/>
        </a:lt1>
        <a:dk2>
          <a:srgbClr val="000000"/>
        </a:dk2>
        <a:lt2>
          <a:srgbClr val="343027"/>
        </a:lt2>
        <a:accent1>
          <a:srgbClr val="035D9B"/>
        </a:accent1>
        <a:accent2>
          <a:srgbClr val="AD3228"/>
        </a:accent2>
        <a:accent3>
          <a:srgbClr val="FFFFFF"/>
        </a:accent3>
        <a:accent4>
          <a:srgbClr val="000000"/>
        </a:accent4>
        <a:accent5>
          <a:srgbClr val="AAB6CB"/>
        </a:accent5>
        <a:accent6>
          <a:srgbClr val="9C2C23"/>
        </a:accent6>
        <a:hlink>
          <a:srgbClr val="EB7E11"/>
        </a:hlink>
        <a:folHlink>
          <a:srgbClr val="F9E2AB"/>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tfall v2">
  <a:themeElements>
    <a:clrScheme name="">
      <a:dk1>
        <a:srgbClr val="000000"/>
      </a:dk1>
      <a:lt1>
        <a:srgbClr val="FFFFFF"/>
      </a:lt1>
      <a:dk2>
        <a:srgbClr val="343027"/>
      </a:dk2>
      <a:lt2>
        <a:srgbClr val="C6BFAA"/>
      </a:lt2>
      <a:accent1>
        <a:srgbClr val="AD3228"/>
      </a:accent1>
      <a:accent2>
        <a:srgbClr val="035D9B"/>
      </a:accent2>
      <a:accent3>
        <a:srgbClr val="FFFFFF"/>
      </a:accent3>
      <a:accent4>
        <a:srgbClr val="000000"/>
      </a:accent4>
      <a:accent5>
        <a:srgbClr val="D3ADAC"/>
      </a:accent5>
      <a:accent6>
        <a:srgbClr val="02538C"/>
      </a:accent6>
      <a:hlink>
        <a:srgbClr val="EB7E11"/>
      </a:hlink>
      <a:folHlink>
        <a:srgbClr val="F9E2AB"/>
      </a:folHlink>
    </a:clrScheme>
    <a:fontScheme name="tfall v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ysDot"/>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ysDot"/>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fall v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fall v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fall v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fall v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fall v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fall v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fall v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fall v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fall v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fall v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fall v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fall v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fall v2 13">
        <a:dk1>
          <a:srgbClr val="000000"/>
        </a:dk1>
        <a:lt1>
          <a:srgbClr val="FFFEF3"/>
        </a:lt1>
        <a:dk2>
          <a:srgbClr val="000000"/>
        </a:dk2>
        <a:lt2>
          <a:srgbClr val="808080"/>
        </a:lt2>
        <a:accent1>
          <a:srgbClr val="BBE0E3"/>
        </a:accent1>
        <a:accent2>
          <a:srgbClr val="333399"/>
        </a:accent2>
        <a:accent3>
          <a:srgbClr val="FFFEF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fall v2 14">
        <a:dk1>
          <a:srgbClr val="343027"/>
        </a:dk1>
        <a:lt1>
          <a:srgbClr val="FFFEF3"/>
        </a:lt1>
        <a:dk2>
          <a:srgbClr val="343027"/>
        </a:dk2>
        <a:lt2>
          <a:srgbClr val="867B64"/>
        </a:lt2>
        <a:accent1>
          <a:srgbClr val="E18A1B"/>
        </a:accent1>
        <a:accent2>
          <a:srgbClr val="AD3228"/>
        </a:accent2>
        <a:accent3>
          <a:srgbClr val="FFFEF8"/>
        </a:accent3>
        <a:accent4>
          <a:srgbClr val="2B2720"/>
        </a:accent4>
        <a:accent5>
          <a:srgbClr val="EEC4AB"/>
        </a:accent5>
        <a:accent6>
          <a:srgbClr val="9C2C23"/>
        </a:accent6>
        <a:hlink>
          <a:srgbClr val="0098DB"/>
        </a:hlink>
        <a:folHlink>
          <a:srgbClr val="F9E2AB"/>
        </a:folHlink>
      </a:clrScheme>
      <a:clrMap bg1="lt1" tx1="dk1" bg2="lt2" tx2="dk2" accent1="accent1" accent2="accent2" accent3="accent3" accent4="accent4" accent5="accent5" accent6="accent6" hlink="hlink" folHlink="folHlink"/>
    </a:extraClrScheme>
    <a:extraClrScheme>
      <a:clrScheme name="tfall v2 15">
        <a:dk1>
          <a:srgbClr val="343027"/>
        </a:dk1>
        <a:lt1>
          <a:srgbClr val="FFFEF3"/>
        </a:lt1>
        <a:dk2>
          <a:srgbClr val="343027"/>
        </a:dk2>
        <a:lt2>
          <a:srgbClr val="867B64"/>
        </a:lt2>
        <a:accent1>
          <a:srgbClr val="E18A1B"/>
        </a:accent1>
        <a:accent2>
          <a:srgbClr val="AD3228"/>
        </a:accent2>
        <a:accent3>
          <a:srgbClr val="FFFEF8"/>
        </a:accent3>
        <a:accent4>
          <a:srgbClr val="2B2720"/>
        </a:accent4>
        <a:accent5>
          <a:srgbClr val="EEC4AB"/>
        </a:accent5>
        <a:accent6>
          <a:srgbClr val="9C2C23"/>
        </a:accent6>
        <a:hlink>
          <a:srgbClr val="0098DB"/>
        </a:hlink>
        <a:folHlink>
          <a:srgbClr val="867B64"/>
        </a:folHlink>
      </a:clrScheme>
      <a:clrMap bg1="lt1" tx1="dk1" bg2="lt2" tx2="dk2" accent1="accent1" accent2="accent2" accent3="accent3" accent4="accent4" accent5="accent5" accent6="accent6" hlink="hlink" folHlink="folHlink"/>
    </a:extraClrScheme>
    <a:extraClrScheme>
      <a:clrScheme name="tfall v2 16">
        <a:dk1>
          <a:srgbClr val="000000"/>
        </a:dk1>
        <a:lt1>
          <a:srgbClr val="FFFFFF"/>
        </a:lt1>
        <a:dk2>
          <a:srgbClr val="000000"/>
        </a:dk2>
        <a:lt2>
          <a:srgbClr val="343027"/>
        </a:lt2>
        <a:accent1>
          <a:srgbClr val="035D9B"/>
        </a:accent1>
        <a:accent2>
          <a:srgbClr val="AD3228"/>
        </a:accent2>
        <a:accent3>
          <a:srgbClr val="FFFFFF"/>
        </a:accent3>
        <a:accent4>
          <a:srgbClr val="000000"/>
        </a:accent4>
        <a:accent5>
          <a:srgbClr val="AAB6CB"/>
        </a:accent5>
        <a:accent6>
          <a:srgbClr val="9C2C23"/>
        </a:accent6>
        <a:hlink>
          <a:srgbClr val="EB7E11"/>
        </a:hlink>
        <a:folHlink>
          <a:srgbClr val="F9E2AB"/>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2_tfall%20v2[1] 1">
      <a:dk1>
        <a:srgbClr val="000000"/>
      </a:dk1>
      <a:lt1>
        <a:srgbClr val="FFFFFF"/>
      </a:lt1>
      <a:dk2>
        <a:srgbClr val="343027"/>
      </a:dk2>
      <a:lt2>
        <a:srgbClr val="C6BFAA"/>
      </a:lt2>
      <a:accent1>
        <a:srgbClr val="AD3228"/>
      </a:accent1>
      <a:accent2>
        <a:srgbClr val="035D9B"/>
      </a:accent2>
      <a:accent3>
        <a:srgbClr val="FFFFFF"/>
      </a:accent3>
      <a:accent4>
        <a:srgbClr val="AD3228"/>
      </a:accent4>
      <a:accent5>
        <a:srgbClr val="035D9B"/>
      </a:accent5>
      <a:accent6>
        <a:srgbClr val="FFFFFF"/>
      </a:accent6>
      <a:hlink>
        <a:srgbClr val="EB7E11"/>
      </a:hlink>
      <a:folHlink>
        <a:srgbClr val="F9E2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Theme">
  <a:themeElements>
    <a:clrScheme name="6_tfall%20v2[1] 1">
      <a:dk1>
        <a:srgbClr val="000000"/>
      </a:dk1>
      <a:lt1>
        <a:srgbClr val="FFFFFF"/>
      </a:lt1>
      <a:dk2>
        <a:srgbClr val="343027"/>
      </a:dk2>
      <a:lt2>
        <a:srgbClr val="C6BFAA"/>
      </a:lt2>
      <a:accent1>
        <a:srgbClr val="AD3228"/>
      </a:accent1>
      <a:accent2>
        <a:srgbClr val="035D9B"/>
      </a:accent2>
      <a:accent3>
        <a:srgbClr val="FFFFFF"/>
      </a:accent3>
      <a:accent4>
        <a:srgbClr val="AD3228"/>
      </a:accent4>
      <a:accent5>
        <a:srgbClr val="035D9B"/>
      </a:accent5>
      <a:accent6>
        <a:srgbClr val="FFFFFF"/>
      </a:accent6>
      <a:hlink>
        <a:srgbClr val="EB7E11"/>
      </a:hlink>
      <a:folHlink>
        <a:srgbClr val="F9E2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fall%20v2[1]">
  <a:themeElements>
    <a:clrScheme name="">
      <a:dk1>
        <a:srgbClr val="000000"/>
      </a:dk1>
      <a:lt1>
        <a:srgbClr val="FFFFFF"/>
      </a:lt1>
      <a:dk2>
        <a:srgbClr val="343027"/>
      </a:dk2>
      <a:lt2>
        <a:srgbClr val="C6BFAA"/>
      </a:lt2>
      <a:accent1>
        <a:srgbClr val="AD3228"/>
      </a:accent1>
      <a:accent2>
        <a:srgbClr val="035D9B"/>
      </a:accent2>
      <a:accent3>
        <a:srgbClr val="FFFFFF"/>
      </a:accent3>
      <a:accent4>
        <a:srgbClr val="000000"/>
      </a:accent4>
      <a:accent5>
        <a:srgbClr val="D3ADAC"/>
      </a:accent5>
      <a:accent6>
        <a:srgbClr val="02538C"/>
      </a:accent6>
      <a:hlink>
        <a:srgbClr val="EB7E11"/>
      </a:hlink>
      <a:folHlink>
        <a:srgbClr val="F9E2AB"/>
      </a:folHlink>
    </a:clrScheme>
    <a:fontScheme name="tfall%20v2[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solidFill>
            <a:schemeClr val="tx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sng"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9525" cap="flat" cmpd="sng" algn="ctr">
          <a:solidFill>
            <a:schemeClr val="tx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sng" strike="noStrike" cap="none" normalizeH="0" baseline="0">
            <a:ln>
              <a:noFill/>
            </a:ln>
            <a:solidFill>
              <a:schemeClr val="tx1"/>
            </a:solidFill>
            <a:effectLst/>
            <a:latin typeface="Arial" charset="0"/>
          </a:defRPr>
        </a:defPPr>
      </a:lstStyle>
    </a:lnDef>
  </a:objectDefaults>
  <a:extraClrSchemeLst>
    <a:extraClrScheme>
      <a:clrScheme name="tfall%20v2[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fall%20v2[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fall%20v2[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fall%20v2[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fall%20v2[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fall%20v2[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fall%20v2[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fall%20v2[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fall%20v2[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fall%20v2[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fall%20v2[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fall%20v2[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fall%20v2[1] 13">
        <a:dk1>
          <a:srgbClr val="000000"/>
        </a:dk1>
        <a:lt1>
          <a:srgbClr val="FFFEF3"/>
        </a:lt1>
        <a:dk2>
          <a:srgbClr val="000000"/>
        </a:dk2>
        <a:lt2>
          <a:srgbClr val="808080"/>
        </a:lt2>
        <a:accent1>
          <a:srgbClr val="BBE0E3"/>
        </a:accent1>
        <a:accent2>
          <a:srgbClr val="333399"/>
        </a:accent2>
        <a:accent3>
          <a:srgbClr val="FFFEF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fall%20v2[1] 14">
        <a:dk1>
          <a:srgbClr val="343027"/>
        </a:dk1>
        <a:lt1>
          <a:srgbClr val="FFFEF3"/>
        </a:lt1>
        <a:dk2>
          <a:srgbClr val="343027"/>
        </a:dk2>
        <a:lt2>
          <a:srgbClr val="867B64"/>
        </a:lt2>
        <a:accent1>
          <a:srgbClr val="E18A1B"/>
        </a:accent1>
        <a:accent2>
          <a:srgbClr val="AD3228"/>
        </a:accent2>
        <a:accent3>
          <a:srgbClr val="FFFEF8"/>
        </a:accent3>
        <a:accent4>
          <a:srgbClr val="2B2720"/>
        </a:accent4>
        <a:accent5>
          <a:srgbClr val="EEC4AB"/>
        </a:accent5>
        <a:accent6>
          <a:srgbClr val="9C2C23"/>
        </a:accent6>
        <a:hlink>
          <a:srgbClr val="0098DB"/>
        </a:hlink>
        <a:folHlink>
          <a:srgbClr val="F9E2AB"/>
        </a:folHlink>
      </a:clrScheme>
      <a:clrMap bg1="lt1" tx1="dk1" bg2="lt2" tx2="dk2" accent1="accent1" accent2="accent2" accent3="accent3" accent4="accent4" accent5="accent5" accent6="accent6" hlink="hlink" folHlink="folHlink"/>
    </a:extraClrScheme>
    <a:extraClrScheme>
      <a:clrScheme name="tfall%20v2[1] 15">
        <a:dk1>
          <a:srgbClr val="343027"/>
        </a:dk1>
        <a:lt1>
          <a:srgbClr val="FFFEF3"/>
        </a:lt1>
        <a:dk2>
          <a:srgbClr val="343027"/>
        </a:dk2>
        <a:lt2>
          <a:srgbClr val="867B64"/>
        </a:lt2>
        <a:accent1>
          <a:srgbClr val="E18A1B"/>
        </a:accent1>
        <a:accent2>
          <a:srgbClr val="AD3228"/>
        </a:accent2>
        <a:accent3>
          <a:srgbClr val="FFFEF8"/>
        </a:accent3>
        <a:accent4>
          <a:srgbClr val="2B2720"/>
        </a:accent4>
        <a:accent5>
          <a:srgbClr val="EEC4AB"/>
        </a:accent5>
        <a:accent6>
          <a:srgbClr val="9C2C23"/>
        </a:accent6>
        <a:hlink>
          <a:srgbClr val="0098DB"/>
        </a:hlink>
        <a:folHlink>
          <a:srgbClr val="867B64"/>
        </a:folHlink>
      </a:clrScheme>
      <a:clrMap bg1="lt1" tx1="dk1" bg2="lt2" tx2="dk2" accent1="accent1" accent2="accent2" accent3="accent3" accent4="accent4" accent5="accent5" accent6="accent6" hlink="hlink" folHlink="folHlink"/>
    </a:extraClrScheme>
    <a:extraClrScheme>
      <a:clrScheme name="tfall%20v2[1] 16">
        <a:dk1>
          <a:srgbClr val="000000"/>
        </a:dk1>
        <a:lt1>
          <a:srgbClr val="FFFFFF"/>
        </a:lt1>
        <a:dk2>
          <a:srgbClr val="000000"/>
        </a:dk2>
        <a:lt2>
          <a:srgbClr val="343027"/>
        </a:lt2>
        <a:accent1>
          <a:srgbClr val="035D9B"/>
        </a:accent1>
        <a:accent2>
          <a:srgbClr val="AD3228"/>
        </a:accent2>
        <a:accent3>
          <a:srgbClr val="FFFFFF"/>
        </a:accent3>
        <a:accent4>
          <a:srgbClr val="000000"/>
        </a:accent4>
        <a:accent5>
          <a:srgbClr val="AAB6CB"/>
        </a:accent5>
        <a:accent6>
          <a:srgbClr val="9C2C23"/>
        </a:accent6>
        <a:hlink>
          <a:srgbClr val="EB7E11"/>
        </a:hlink>
        <a:folHlink>
          <a:srgbClr val="F9E2AB"/>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tfall%20v2[1]">
  <a:themeElements>
    <a:clrScheme name="">
      <a:dk1>
        <a:srgbClr val="000000"/>
      </a:dk1>
      <a:lt1>
        <a:srgbClr val="FFFFFF"/>
      </a:lt1>
      <a:dk2>
        <a:srgbClr val="343027"/>
      </a:dk2>
      <a:lt2>
        <a:srgbClr val="C6BFAA"/>
      </a:lt2>
      <a:accent1>
        <a:srgbClr val="AD3228"/>
      </a:accent1>
      <a:accent2>
        <a:srgbClr val="035D9B"/>
      </a:accent2>
      <a:accent3>
        <a:srgbClr val="FFFFFF"/>
      </a:accent3>
      <a:accent4>
        <a:srgbClr val="000000"/>
      </a:accent4>
      <a:accent5>
        <a:srgbClr val="D3ADAC"/>
      </a:accent5>
      <a:accent6>
        <a:srgbClr val="02538C"/>
      </a:accent6>
      <a:hlink>
        <a:srgbClr val="EB7E11"/>
      </a:hlink>
      <a:folHlink>
        <a:srgbClr val="F9E2AB"/>
      </a:folHlink>
    </a:clrScheme>
    <a:fontScheme name="tfall%20v2[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285750" marR="0" indent="-285750" algn="l" defTabSz="914400" rtl="0" eaLnBrk="1" fontAlgn="base" latinLnBrk="0" hangingPunct="1">
          <a:lnSpc>
            <a:spcPct val="100000"/>
          </a:lnSpc>
          <a:spcBef>
            <a:spcPct val="0"/>
          </a:spcBef>
          <a:spcAft>
            <a:spcPct val="0"/>
          </a:spcAft>
          <a:buClrTx/>
          <a:buSzTx/>
          <a:buFont typeface="Arial" pitchFamily="34" charset="0"/>
          <a:buChar char="•"/>
          <a:tabLst/>
          <a:defRPr kumimoji="0" sz="1600" b="0" i="0" strike="noStrike" cap="none" normalizeH="0" baseline="0" dirty="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9525" cap="flat" cmpd="sng" algn="ctr">
          <a:solidFill>
            <a:schemeClr val="tx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sng" strike="noStrike" cap="none" normalizeH="0" baseline="0">
            <a:ln>
              <a:noFill/>
            </a:ln>
            <a:solidFill>
              <a:schemeClr val="tx1"/>
            </a:solidFill>
            <a:effectLst/>
            <a:latin typeface="Arial" charset="0"/>
          </a:defRPr>
        </a:defPPr>
      </a:lstStyle>
    </a:lnDef>
  </a:objectDefaults>
  <a:extraClrSchemeLst>
    <a:extraClrScheme>
      <a:clrScheme name="tfall%20v2[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fall%20v2[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fall%20v2[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fall%20v2[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fall%20v2[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fall%20v2[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fall%20v2[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fall%20v2[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fall%20v2[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fall%20v2[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fall%20v2[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fall%20v2[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fall%20v2[1] 13">
        <a:dk1>
          <a:srgbClr val="000000"/>
        </a:dk1>
        <a:lt1>
          <a:srgbClr val="FFFEF3"/>
        </a:lt1>
        <a:dk2>
          <a:srgbClr val="000000"/>
        </a:dk2>
        <a:lt2>
          <a:srgbClr val="808080"/>
        </a:lt2>
        <a:accent1>
          <a:srgbClr val="BBE0E3"/>
        </a:accent1>
        <a:accent2>
          <a:srgbClr val="333399"/>
        </a:accent2>
        <a:accent3>
          <a:srgbClr val="FFFEF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fall%20v2[1] 14">
        <a:dk1>
          <a:srgbClr val="343027"/>
        </a:dk1>
        <a:lt1>
          <a:srgbClr val="FFFEF3"/>
        </a:lt1>
        <a:dk2>
          <a:srgbClr val="343027"/>
        </a:dk2>
        <a:lt2>
          <a:srgbClr val="867B64"/>
        </a:lt2>
        <a:accent1>
          <a:srgbClr val="E18A1B"/>
        </a:accent1>
        <a:accent2>
          <a:srgbClr val="AD3228"/>
        </a:accent2>
        <a:accent3>
          <a:srgbClr val="FFFEF8"/>
        </a:accent3>
        <a:accent4>
          <a:srgbClr val="2B2720"/>
        </a:accent4>
        <a:accent5>
          <a:srgbClr val="EEC4AB"/>
        </a:accent5>
        <a:accent6>
          <a:srgbClr val="9C2C23"/>
        </a:accent6>
        <a:hlink>
          <a:srgbClr val="0098DB"/>
        </a:hlink>
        <a:folHlink>
          <a:srgbClr val="F9E2AB"/>
        </a:folHlink>
      </a:clrScheme>
      <a:clrMap bg1="lt1" tx1="dk1" bg2="lt2" tx2="dk2" accent1="accent1" accent2="accent2" accent3="accent3" accent4="accent4" accent5="accent5" accent6="accent6" hlink="hlink" folHlink="folHlink"/>
    </a:extraClrScheme>
    <a:extraClrScheme>
      <a:clrScheme name="tfall%20v2[1] 15">
        <a:dk1>
          <a:srgbClr val="343027"/>
        </a:dk1>
        <a:lt1>
          <a:srgbClr val="FFFEF3"/>
        </a:lt1>
        <a:dk2>
          <a:srgbClr val="343027"/>
        </a:dk2>
        <a:lt2>
          <a:srgbClr val="867B64"/>
        </a:lt2>
        <a:accent1>
          <a:srgbClr val="E18A1B"/>
        </a:accent1>
        <a:accent2>
          <a:srgbClr val="AD3228"/>
        </a:accent2>
        <a:accent3>
          <a:srgbClr val="FFFEF8"/>
        </a:accent3>
        <a:accent4>
          <a:srgbClr val="2B2720"/>
        </a:accent4>
        <a:accent5>
          <a:srgbClr val="EEC4AB"/>
        </a:accent5>
        <a:accent6>
          <a:srgbClr val="9C2C23"/>
        </a:accent6>
        <a:hlink>
          <a:srgbClr val="0098DB"/>
        </a:hlink>
        <a:folHlink>
          <a:srgbClr val="867B64"/>
        </a:folHlink>
      </a:clrScheme>
      <a:clrMap bg1="lt1" tx1="dk1" bg2="lt2" tx2="dk2" accent1="accent1" accent2="accent2" accent3="accent3" accent4="accent4" accent5="accent5" accent6="accent6" hlink="hlink" folHlink="folHlink"/>
    </a:extraClrScheme>
    <a:extraClrScheme>
      <a:clrScheme name="tfall%20v2[1] 16">
        <a:dk1>
          <a:srgbClr val="000000"/>
        </a:dk1>
        <a:lt1>
          <a:srgbClr val="FFFFFF"/>
        </a:lt1>
        <a:dk2>
          <a:srgbClr val="000000"/>
        </a:dk2>
        <a:lt2>
          <a:srgbClr val="343027"/>
        </a:lt2>
        <a:accent1>
          <a:srgbClr val="035D9B"/>
        </a:accent1>
        <a:accent2>
          <a:srgbClr val="AD3228"/>
        </a:accent2>
        <a:accent3>
          <a:srgbClr val="FFFFFF"/>
        </a:accent3>
        <a:accent4>
          <a:srgbClr val="000000"/>
        </a:accent4>
        <a:accent5>
          <a:srgbClr val="AAB6CB"/>
        </a:accent5>
        <a:accent6>
          <a:srgbClr val="9C2C23"/>
        </a:accent6>
        <a:hlink>
          <a:srgbClr val="EB7E11"/>
        </a:hlink>
        <a:folHlink>
          <a:srgbClr val="F9E2AB"/>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fall v2">
  <a:themeElements>
    <a:clrScheme name="">
      <a:dk1>
        <a:srgbClr val="000000"/>
      </a:dk1>
      <a:lt1>
        <a:srgbClr val="FFFFFF"/>
      </a:lt1>
      <a:dk2>
        <a:srgbClr val="343027"/>
      </a:dk2>
      <a:lt2>
        <a:srgbClr val="C6BFAA"/>
      </a:lt2>
      <a:accent1>
        <a:srgbClr val="AD3228"/>
      </a:accent1>
      <a:accent2>
        <a:srgbClr val="035D9B"/>
      </a:accent2>
      <a:accent3>
        <a:srgbClr val="FFFFFF"/>
      </a:accent3>
      <a:accent4>
        <a:srgbClr val="000000"/>
      </a:accent4>
      <a:accent5>
        <a:srgbClr val="D3ADAC"/>
      </a:accent5>
      <a:accent6>
        <a:srgbClr val="02538C"/>
      </a:accent6>
      <a:hlink>
        <a:srgbClr val="EB7E11"/>
      </a:hlink>
      <a:folHlink>
        <a:srgbClr val="F9E2AB"/>
      </a:folHlink>
    </a:clrScheme>
    <a:fontScheme name="tfall v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ysDot"/>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ysDot"/>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fall v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fall v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fall v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fall v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fall v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fall v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fall v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fall v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fall v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fall v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fall v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fall v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fall v2 13">
        <a:dk1>
          <a:srgbClr val="000000"/>
        </a:dk1>
        <a:lt1>
          <a:srgbClr val="FFFEF3"/>
        </a:lt1>
        <a:dk2>
          <a:srgbClr val="000000"/>
        </a:dk2>
        <a:lt2>
          <a:srgbClr val="808080"/>
        </a:lt2>
        <a:accent1>
          <a:srgbClr val="BBE0E3"/>
        </a:accent1>
        <a:accent2>
          <a:srgbClr val="333399"/>
        </a:accent2>
        <a:accent3>
          <a:srgbClr val="FFFEF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fall v2 14">
        <a:dk1>
          <a:srgbClr val="343027"/>
        </a:dk1>
        <a:lt1>
          <a:srgbClr val="FFFEF3"/>
        </a:lt1>
        <a:dk2>
          <a:srgbClr val="343027"/>
        </a:dk2>
        <a:lt2>
          <a:srgbClr val="867B64"/>
        </a:lt2>
        <a:accent1>
          <a:srgbClr val="E18A1B"/>
        </a:accent1>
        <a:accent2>
          <a:srgbClr val="AD3228"/>
        </a:accent2>
        <a:accent3>
          <a:srgbClr val="FFFEF8"/>
        </a:accent3>
        <a:accent4>
          <a:srgbClr val="2B2720"/>
        </a:accent4>
        <a:accent5>
          <a:srgbClr val="EEC4AB"/>
        </a:accent5>
        <a:accent6>
          <a:srgbClr val="9C2C23"/>
        </a:accent6>
        <a:hlink>
          <a:srgbClr val="0098DB"/>
        </a:hlink>
        <a:folHlink>
          <a:srgbClr val="F9E2AB"/>
        </a:folHlink>
      </a:clrScheme>
      <a:clrMap bg1="lt1" tx1="dk1" bg2="lt2" tx2="dk2" accent1="accent1" accent2="accent2" accent3="accent3" accent4="accent4" accent5="accent5" accent6="accent6" hlink="hlink" folHlink="folHlink"/>
    </a:extraClrScheme>
    <a:extraClrScheme>
      <a:clrScheme name="tfall v2 15">
        <a:dk1>
          <a:srgbClr val="343027"/>
        </a:dk1>
        <a:lt1>
          <a:srgbClr val="FFFEF3"/>
        </a:lt1>
        <a:dk2>
          <a:srgbClr val="343027"/>
        </a:dk2>
        <a:lt2>
          <a:srgbClr val="867B64"/>
        </a:lt2>
        <a:accent1>
          <a:srgbClr val="E18A1B"/>
        </a:accent1>
        <a:accent2>
          <a:srgbClr val="AD3228"/>
        </a:accent2>
        <a:accent3>
          <a:srgbClr val="FFFEF8"/>
        </a:accent3>
        <a:accent4>
          <a:srgbClr val="2B2720"/>
        </a:accent4>
        <a:accent5>
          <a:srgbClr val="EEC4AB"/>
        </a:accent5>
        <a:accent6>
          <a:srgbClr val="9C2C23"/>
        </a:accent6>
        <a:hlink>
          <a:srgbClr val="0098DB"/>
        </a:hlink>
        <a:folHlink>
          <a:srgbClr val="867B64"/>
        </a:folHlink>
      </a:clrScheme>
      <a:clrMap bg1="lt1" tx1="dk1" bg2="lt2" tx2="dk2" accent1="accent1" accent2="accent2" accent3="accent3" accent4="accent4" accent5="accent5" accent6="accent6" hlink="hlink" folHlink="folHlink"/>
    </a:extraClrScheme>
    <a:extraClrScheme>
      <a:clrScheme name="tfall v2 16">
        <a:dk1>
          <a:srgbClr val="000000"/>
        </a:dk1>
        <a:lt1>
          <a:srgbClr val="FFFFFF"/>
        </a:lt1>
        <a:dk2>
          <a:srgbClr val="000000"/>
        </a:dk2>
        <a:lt2>
          <a:srgbClr val="343027"/>
        </a:lt2>
        <a:accent1>
          <a:srgbClr val="035D9B"/>
        </a:accent1>
        <a:accent2>
          <a:srgbClr val="AD3228"/>
        </a:accent2>
        <a:accent3>
          <a:srgbClr val="FFFFFF"/>
        </a:accent3>
        <a:accent4>
          <a:srgbClr val="000000"/>
        </a:accent4>
        <a:accent5>
          <a:srgbClr val="AAB6CB"/>
        </a:accent5>
        <a:accent6>
          <a:srgbClr val="9C2C23"/>
        </a:accent6>
        <a:hlink>
          <a:srgbClr val="EB7E11"/>
        </a:hlink>
        <a:folHlink>
          <a:srgbClr val="F9E2AB"/>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TFAll">
  <a:themeElements>
    <a:clrScheme name="">
      <a:dk1>
        <a:srgbClr val="000000"/>
      </a:dk1>
      <a:lt1>
        <a:srgbClr val="FFFFFF"/>
      </a:lt1>
      <a:dk2>
        <a:srgbClr val="343027"/>
      </a:dk2>
      <a:lt2>
        <a:srgbClr val="C6BFAA"/>
      </a:lt2>
      <a:accent1>
        <a:srgbClr val="AD3228"/>
      </a:accent1>
      <a:accent2>
        <a:srgbClr val="035D9B"/>
      </a:accent2>
      <a:accent3>
        <a:srgbClr val="FFFFFF"/>
      </a:accent3>
      <a:accent4>
        <a:srgbClr val="000000"/>
      </a:accent4>
      <a:accent5>
        <a:srgbClr val="D3ADAC"/>
      </a:accent5>
      <a:accent6>
        <a:srgbClr val="02538C"/>
      </a:accent6>
      <a:hlink>
        <a:srgbClr val="EB7E11"/>
      </a:hlink>
      <a:folHlink>
        <a:srgbClr val="F9E2AB"/>
      </a:folHlink>
    </a:clrScheme>
    <a:fontScheme name="tfall%20v2[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solidFill>
            <a:schemeClr val="tx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sng"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9525" cap="flat" cmpd="sng" algn="ctr">
          <a:solidFill>
            <a:schemeClr val="tx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sng" strike="noStrike" cap="none" normalizeH="0" baseline="0">
            <a:ln>
              <a:noFill/>
            </a:ln>
            <a:solidFill>
              <a:schemeClr val="tx1"/>
            </a:solidFill>
            <a:effectLst/>
            <a:latin typeface="Arial" charset="0"/>
          </a:defRPr>
        </a:defPPr>
      </a:lstStyle>
    </a:lnDef>
  </a:objectDefaults>
  <a:extraClrSchemeLst>
    <a:extraClrScheme>
      <a:clrScheme name="tfall%20v2[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fall%20v2[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fall%20v2[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fall%20v2[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fall%20v2[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fall%20v2[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fall%20v2[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fall%20v2[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fall%20v2[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fall%20v2[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fall%20v2[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fall%20v2[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fall%20v2[1] 13">
        <a:dk1>
          <a:srgbClr val="000000"/>
        </a:dk1>
        <a:lt1>
          <a:srgbClr val="FFFEF3"/>
        </a:lt1>
        <a:dk2>
          <a:srgbClr val="000000"/>
        </a:dk2>
        <a:lt2>
          <a:srgbClr val="808080"/>
        </a:lt2>
        <a:accent1>
          <a:srgbClr val="BBE0E3"/>
        </a:accent1>
        <a:accent2>
          <a:srgbClr val="333399"/>
        </a:accent2>
        <a:accent3>
          <a:srgbClr val="FFFEF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fall%20v2[1] 14">
        <a:dk1>
          <a:srgbClr val="343027"/>
        </a:dk1>
        <a:lt1>
          <a:srgbClr val="FFFEF3"/>
        </a:lt1>
        <a:dk2>
          <a:srgbClr val="343027"/>
        </a:dk2>
        <a:lt2>
          <a:srgbClr val="867B64"/>
        </a:lt2>
        <a:accent1>
          <a:srgbClr val="E18A1B"/>
        </a:accent1>
        <a:accent2>
          <a:srgbClr val="AD3228"/>
        </a:accent2>
        <a:accent3>
          <a:srgbClr val="FFFEF8"/>
        </a:accent3>
        <a:accent4>
          <a:srgbClr val="2B2720"/>
        </a:accent4>
        <a:accent5>
          <a:srgbClr val="EEC4AB"/>
        </a:accent5>
        <a:accent6>
          <a:srgbClr val="9C2C23"/>
        </a:accent6>
        <a:hlink>
          <a:srgbClr val="0098DB"/>
        </a:hlink>
        <a:folHlink>
          <a:srgbClr val="F9E2AB"/>
        </a:folHlink>
      </a:clrScheme>
      <a:clrMap bg1="lt1" tx1="dk1" bg2="lt2" tx2="dk2" accent1="accent1" accent2="accent2" accent3="accent3" accent4="accent4" accent5="accent5" accent6="accent6" hlink="hlink" folHlink="folHlink"/>
    </a:extraClrScheme>
    <a:extraClrScheme>
      <a:clrScheme name="tfall%20v2[1] 15">
        <a:dk1>
          <a:srgbClr val="343027"/>
        </a:dk1>
        <a:lt1>
          <a:srgbClr val="FFFEF3"/>
        </a:lt1>
        <a:dk2>
          <a:srgbClr val="343027"/>
        </a:dk2>
        <a:lt2>
          <a:srgbClr val="867B64"/>
        </a:lt2>
        <a:accent1>
          <a:srgbClr val="E18A1B"/>
        </a:accent1>
        <a:accent2>
          <a:srgbClr val="AD3228"/>
        </a:accent2>
        <a:accent3>
          <a:srgbClr val="FFFEF8"/>
        </a:accent3>
        <a:accent4>
          <a:srgbClr val="2B2720"/>
        </a:accent4>
        <a:accent5>
          <a:srgbClr val="EEC4AB"/>
        </a:accent5>
        <a:accent6>
          <a:srgbClr val="9C2C23"/>
        </a:accent6>
        <a:hlink>
          <a:srgbClr val="0098DB"/>
        </a:hlink>
        <a:folHlink>
          <a:srgbClr val="867B64"/>
        </a:folHlink>
      </a:clrScheme>
      <a:clrMap bg1="lt1" tx1="dk1" bg2="lt2" tx2="dk2" accent1="accent1" accent2="accent2" accent3="accent3" accent4="accent4" accent5="accent5" accent6="accent6" hlink="hlink" folHlink="folHlink"/>
    </a:extraClrScheme>
    <a:extraClrScheme>
      <a:clrScheme name="tfall%20v2[1] 16">
        <a:dk1>
          <a:srgbClr val="000000"/>
        </a:dk1>
        <a:lt1>
          <a:srgbClr val="FFFFFF"/>
        </a:lt1>
        <a:dk2>
          <a:srgbClr val="000000"/>
        </a:dk2>
        <a:lt2>
          <a:srgbClr val="343027"/>
        </a:lt2>
        <a:accent1>
          <a:srgbClr val="035D9B"/>
        </a:accent1>
        <a:accent2>
          <a:srgbClr val="AD3228"/>
        </a:accent2>
        <a:accent3>
          <a:srgbClr val="FFFFFF"/>
        </a:accent3>
        <a:accent4>
          <a:srgbClr val="000000"/>
        </a:accent4>
        <a:accent5>
          <a:srgbClr val="AAB6CB"/>
        </a:accent5>
        <a:accent6>
          <a:srgbClr val="9C2C23"/>
        </a:accent6>
        <a:hlink>
          <a:srgbClr val="EB7E11"/>
        </a:hlink>
        <a:folHlink>
          <a:srgbClr val="F9E2AB"/>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owerPoint Guidelines">
  <a:themeElements>
    <a:clrScheme name="">
      <a:dk1>
        <a:srgbClr val="000000"/>
      </a:dk1>
      <a:lt1>
        <a:srgbClr val="FFFFFF"/>
      </a:lt1>
      <a:dk2>
        <a:srgbClr val="343027"/>
      </a:dk2>
      <a:lt2>
        <a:srgbClr val="C6BFAA"/>
      </a:lt2>
      <a:accent1>
        <a:srgbClr val="AD3228"/>
      </a:accent1>
      <a:accent2>
        <a:srgbClr val="035D9B"/>
      </a:accent2>
      <a:accent3>
        <a:srgbClr val="FFFFFF"/>
      </a:accent3>
      <a:accent4>
        <a:srgbClr val="000000"/>
      </a:accent4>
      <a:accent5>
        <a:srgbClr val="D3ADAC"/>
      </a:accent5>
      <a:accent6>
        <a:srgbClr val="02538C"/>
      </a:accent6>
      <a:hlink>
        <a:srgbClr val="EB7E11"/>
      </a:hlink>
      <a:folHlink>
        <a:srgbClr val="F9E2AB"/>
      </a:folHlink>
    </a:clrScheme>
    <a:fontScheme name="PowerPoint Guidelin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PowerPoint Guide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werPoint Guideli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werPoint Guideli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werPoint Guideli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werPoint Guideli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werPoint Guideli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werPoint Guideli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werPoint Guideli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werPoint Guideli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werPoint Guideli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werPoint Guideli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werPoint Guideli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owerPoint Guidelines 13">
        <a:dk1>
          <a:srgbClr val="000000"/>
        </a:dk1>
        <a:lt1>
          <a:srgbClr val="FFFEF3"/>
        </a:lt1>
        <a:dk2>
          <a:srgbClr val="000000"/>
        </a:dk2>
        <a:lt2>
          <a:srgbClr val="808080"/>
        </a:lt2>
        <a:accent1>
          <a:srgbClr val="BBE0E3"/>
        </a:accent1>
        <a:accent2>
          <a:srgbClr val="333399"/>
        </a:accent2>
        <a:accent3>
          <a:srgbClr val="FFFEF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werPoint Guidelines 14">
        <a:dk1>
          <a:srgbClr val="343027"/>
        </a:dk1>
        <a:lt1>
          <a:srgbClr val="FFFEF3"/>
        </a:lt1>
        <a:dk2>
          <a:srgbClr val="343027"/>
        </a:dk2>
        <a:lt2>
          <a:srgbClr val="867B64"/>
        </a:lt2>
        <a:accent1>
          <a:srgbClr val="E18A1B"/>
        </a:accent1>
        <a:accent2>
          <a:srgbClr val="AD3228"/>
        </a:accent2>
        <a:accent3>
          <a:srgbClr val="FFFEF8"/>
        </a:accent3>
        <a:accent4>
          <a:srgbClr val="2B2720"/>
        </a:accent4>
        <a:accent5>
          <a:srgbClr val="EEC4AB"/>
        </a:accent5>
        <a:accent6>
          <a:srgbClr val="9C2C23"/>
        </a:accent6>
        <a:hlink>
          <a:srgbClr val="0098DB"/>
        </a:hlink>
        <a:folHlink>
          <a:srgbClr val="F9E2AB"/>
        </a:folHlink>
      </a:clrScheme>
      <a:clrMap bg1="lt1" tx1="dk1" bg2="lt2" tx2="dk2" accent1="accent1" accent2="accent2" accent3="accent3" accent4="accent4" accent5="accent5" accent6="accent6" hlink="hlink" folHlink="folHlink"/>
    </a:extraClrScheme>
    <a:extraClrScheme>
      <a:clrScheme name="PowerPoint Guidelines 15">
        <a:dk1>
          <a:srgbClr val="343027"/>
        </a:dk1>
        <a:lt1>
          <a:srgbClr val="FFFEF3"/>
        </a:lt1>
        <a:dk2>
          <a:srgbClr val="343027"/>
        </a:dk2>
        <a:lt2>
          <a:srgbClr val="867B64"/>
        </a:lt2>
        <a:accent1>
          <a:srgbClr val="E18A1B"/>
        </a:accent1>
        <a:accent2>
          <a:srgbClr val="AD3228"/>
        </a:accent2>
        <a:accent3>
          <a:srgbClr val="FFFEF8"/>
        </a:accent3>
        <a:accent4>
          <a:srgbClr val="2B2720"/>
        </a:accent4>
        <a:accent5>
          <a:srgbClr val="EEC4AB"/>
        </a:accent5>
        <a:accent6>
          <a:srgbClr val="9C2C23"/>
        </a:accent6>
        <a:hlink>
          <a:srgbClr val="0098DB"/>
        </a:hlink>
        <a:folHlink>
          <a:srgbClr val="867B64"/>
        </a:folHlink>
      </a:clrScheme>
      <a:clrMap bg1="lt1" tx1="dk1" bg2="lt2" tx2="dk2" accent1="accent1" accent2="accent2" accent3="accent3" accent4="accent4" accent5="accent5" accent6="accent6" hlink="hlink" folHlink="folHlink"/>
    </a:extraClrScheme>
    <a:extraClrScheme>
      <a:clrScheme name="PowerPoint Guidelines 16">
        <a:dk1>
          <a:srgbClr val="000000"/>
        </a:dk1>
        <a:lt1>
          <a:srgbClr val="FFFFFF"/>
        </a:lt1>
        <a:dk2>
          <a:srgbClr val="000000"/>
        </a:dk2>
        <a:lt2>
          <a:srgbClr val="343027"/>
        </a:lt2>
        <a:accent1>
          <a:srgbClr val="035D9B"/>
        </a:accent1>
        <a:accent2>
          <a:srgbClr val="AD3228"/>
        </a:accent2>
        <a:accent3>
          <a:srgbClr val="FFFFFF"/>
        </a:accent3>
        <a:accent4>
          <a:srgbClr val="000000"/>
        </a:accent4>
        <a:accent5>
          <a:srgbClr val="AAB6CB"/>
        </a:accent5>
        <a:accent6>
          <a:srgbClr val="9C2C23"/>
        </a:accent6>
        <a:hlink>
          <a:srgbClr val="EB7E11"/>
        </a:hlink>
        <a:folHlink>
          <a:srgbClr val="F9E2AB"/>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tfall v2">
  <a:themeElements>
    <a:clrScheme name="">
      <a:dk1>
        <a:srgbClr val="000000"/>
      </a:dk1>
      <a:lt1>
        <a:srgbClr val="FFFFFF"/>
      </a:lt1>
      <a:dk2>
        <a:srgbClr val="343027"/>
      </a:dk2>
      <a:lt2>
        <a:srgbClr val="C6BFAA"/>
      </a:lt2>
      <a:accent1>
        <a:srgbClr val="AD3228"/>
      </a:accent1>
      <a:accent2>
        <a:srgbClr val="035D9B"/>
      </a:accent2>
      <a:accent3>
        <a:srgbClr val="FFFFFF"/>
      </a:accent3>
      <a:accent4>
        <a:srgbClr val="000000"/>
      </a:accent4>
      <a:accent5>
        <a:srgbClr val="D3ADAC"/>
      </a:accent5>
      <a:accent6>
        <a:srgbClr val="02538C"/>
      </a:accent6>
      <a:hlink>
        <a:srgbClr val="EB7E11"/>
      </a:hlink>
      <a:folHlink>
        <a:srgbClr val="F9E2AB"/>
      </a:folHlink>
    </a:clrScheme>
    <a:fontScheme name="tfall v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ysDot"/>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ysDot"/>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fall v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fall v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fall v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fall v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fall v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fall v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fall v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fall v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fall v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fall v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fall v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fall v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fall v2 13">
        <a:dk1>
          <a:srgbClr val="000000"/>
        </a:dk1>
        <a:lt1>
          <a:srgbClr val="FFFEF3"/>
        </a:lt1>
        <a:dk2>
          <a:srgbClr val="000000"/>
        </a:dk2>
        <a:lt2>
          <a:srgbClr val="808080"/>
        </a:lt2>
        <a:accent1>
          <a:srgbClr val="BBE0E3"/>
        </a:accent1>
        <a:accent2>
          <a:srgbClr val="333399"/>
        </a:accent2>
        <a:accent3>
          <a:srgbClr val="FFFEF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fall v2 14">
        <a:dk1>
          <a:srgbClr val="343027"/>
        </a:dk1>
        <a:lt1>
          <a:srgbClr val="FFFEF3"/>
        </a:lt1>
        <a:dk2>
          <a:srgbClr val="343027"/>
        </a:dk2>
        <a:lt2>
          <a:srgbClr val="867B64"/>
        </a:lt2>
        <a:accent1>
          <a:srgbClr val="E18A1B"/>
        </a:accent1>
        <a:accent2>
          <a:srgbClr val="AD3228"/>
        </a:accent2>
        <a:accent3>
          <a:srgbClr val="FFFEF8"/>
        </a:accent3>
        <a:accent4>
          <a:srgbClr val="2B2720"/>
        </a:accent4>
        <a:accent5>
          <a:srgbClr val="EEC4AB"/>
        </a:accent5>
        <a:accent6>
          <a:srgbClr val="9C2C23"/>
        </a:accent6>
        <a:hlink>
          <a:srgbClr val="0098DB"/>
        </a:hlink>
        <a:folHlink>
          <a:srgbClr val="F9E2AB"/>
        </a:folHlink>
      </a:clrScheme>
      <a:clrMap bg1="lt1" tx1="dk1" bg2="lt2" tx2="dk2" accent1="accent1" accent2="accent2" accent3="accent3" accent4="accent4" accent5="accent5" accent6="accent6" hlink="hlink" folHlink="folHlink"/>
    </a:extraClrScheme>
    <a:extraClrScheme>
      <a:clrScheme name="tfall v2 15">
        <a:dk1>
          <a:srgbClr val="343027"/>
        </a:dk1>
        <a:lt1>
          <a:srgbClr val="FFFEF3"/>
        </a:lt1>
        <a:dk2>
          <a:srgbClr val="343027"/>
        </a:dk2>
        <a:lt2>
          <a:srgbClr val="867B64"/>
        </a:lt2>
        <a:accent1>
          <a:srgbClr val="E18A1B"/>
        </a:accent1>
        <a:accent2>
          <a:srgbClr val="AD3228"/>
        </a:accent2>
        <a:accent3>
          <a:srgbClr val="FFFEF8"/>
        </a:accent3>
        <a:accent4>
          <a:srgbClr val="2B2720"/>
        </a:accent4>
        <a:accent5>
          <a:srgbClr val="EEC4AB"/>
        </a:accent5>
        <a:accent6>
          <a:srgbClr val="9C2C23"/>
        </a:accent6>
        <a:hlink>
          <a:srgbClr val="0098DB"/>
        </a:hlink>
        <a:folHlink>
          <a:srgbClr val="867B64"/>
        </a:folHlink>
      </a:clrScheme>
      <a:clrMap bg1="lt1" tx1="dk1" bg2="lt2" tx2="dk2" accent1="accent1" accent2="accent2" accent3="accent3" accent4="accent4" accent5="accent5" accent6="accent6" hlink="hlink" folHlink="folHlink"/>
    </a:extraClrScheme>
    <a:extraClrScheme>
      <a:clrScheme name="tfall v2 16">
        <a:dk1>
          <a:srgbClr val="000000"/>
        </a:dk1>
        <a:lt1>
          <a:srgbClr val="FFFFFF"/>
        </a:lt1>
        <a:dk2>
          <a:srgbClr val="000000"/>
        </a:dk2>
        <a:lt2>
          <a:srgbClr val="343027"/>
        </a:lt2>
        <a:accent1>
          <a:srgbClr val="035D9B"/>
        </a:accent1>
        <a:accent2>
          <a:srgbClr val="AD3228"/>
        </a:accent2>
        <a:accent3>
          <a:srgbClr val="FFFFFF"/>
        </a:accent3>
        <a:accent4>
          <a:srgbClr val="000000"/>
        </a:accent4>
        <a:accent5>
          <a:srgbClr val="AAB6CB"/>
        </a:accent5>
        <a:accent6>
          <a:srgbClr val="9C2C23"/>
        </a:accent6>
        <a:hlink>
          <a:srgbClr val="EB7E11"/>
        </a:hlink>
        <a:folHlink>
          <a:srgbClr val="F9E2AB"/>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5926</TotalTime>
  <Words>7495</Words>
  <Application>Microsoft Office PowerPoint</Application>
  <PresentationFormat>On-screen Show (4:3)</PresentationFormat>
  <Paragraphs>793</Paragraphs>
  <Slides>44</Slides>
  <Notes>43</Notes>
  <HiddenSlides>0</HiddenSlides>
  <MMClips>0</MMClips>
  <ScaleCrop>false</ScaleCrop>
  <HeadingPairs>
    <vt:vector size="6" baseType="variant">
      <vt:variant>
        <vt:lpstr>Fonts Used</vt:lpstr>
      </vt:variant>
      <vt:variant>
        <vt:i4>10</vt:i4>
      </vt:variant>
      <vt:variant>
        <vt:lpstr>Theme</vt:lpstr>
      </vt:variant>
      <vt:variant>
        <vt:i4>13</vt:i4>
      </vt:variant>
      <vt:variant>
        <vt:lpstr>Slide Titles</vt:lpstr>
      </vt:variant>
      <vt:variant>
        <vt:i4>44</vt:i4>
      </vt:variant>
    </vt:vector>
  </HeadingPairs>
  <TitlesOfParts>
    <vt:vector size="67" baseType="lpstr">
      <vt:lpstr>微软雅黑</vt:lpstr>
      <vt:lpstr>ＭＳ Ｐゴシック</vt:lpstr>
      <vt:lpstr>ＭＳ Ｐゴシック</vt:lpstr>
      <vt:lpstr>AGaramond</vt:lpstr>
      <vt:lpstr>Arial</vt:lpstr>
      <vt:lpstr>Calibri</vt:lpstr>
      <vt:lpstr>Courier New</vt:lpstr>
      <vt:lpstr>Lucida Grande</vt:lpstr>
      <vt:lpstr>Wingdings</vt:lpstr>
      <vt:lpstr>ヒラギノ角ゴ Pro W3</vt:lpstr>
      <vt:lpstr>TFAll</vt:lpstr>
      <vt:lpstr>Custom Theme</vt:lpstr>
      <vt:lpstr>1_Custom Theme</vt:lpstr>
      <vt:lpstr>tfall%20v2[1]</vt:lpstr>
      <vt:lpstr>1_tfall%20v2[1]</vt:lpstr>
      <vt:lpstr>tfall v2</vt:lpstr>
      <vt:lpstr>1_TFAll</vt:lpstr>
      <vt:lpstr>PowerPoint Guidelines</vt:lpstr>
      <vt:lpstr>1_tfall v2</vt:lpstr>
      <vt:lpstr>2_TFAll</vt:lpstr>
      <vt:lpstr>2_tfall v2</vt:lpstr>
      <vt:lpstr>3_tfall v2</vt:lpstr>
      <vt:lpstr>4_tfall v2</vt:lpstr>
      <vt:lpstr>Building Your Team - Part I</vt:lpstr>
      <vt:lpstr>About this learning bundle</vt:lpstr>
      <vt:lpstr>Tips for getting the most out of this learning bundle</vt:lpstr>
      <vt:lpstr>Agenda: Building Your Team – Part I</vt:lpstr>
      <vt:lpstr>The Talent Mindset</vt:lpstr>
      <vt:lpstr>Agenda: Building Your Team – Part I</vt:lpstr>
      <vt:lpstr> Organizational structure in the early years</vt:lpstr>
      <vt:lpstr>PowerPoint Presentation</vt:lpstr>
      <vt:lpstr>PowerPoint Presentation</vt:lpstr>
      <vt:lpstr>PowerPoint Presentation</vt:lpstr>
      <vt:lpstr>Network learning: organizational vision and context drive decisions about structure</vt:lpstr>
      <vt:lpstr>Exercise #1:  What are my program’s  priorities in the next 1-3 years?</vt:lpstr>
      <vt:lpstr>Agenda: Building Your Team – Part I</vt:lpstr>
      <vt:lpstr>What key roles should I invest in during the start-up phase?</vt:lpstr>
      <vt:lpstr>Staffing choices: Recruitment, Selection, and Matriculation (RSM)  (I/III)</vt:lpstr>
      <vt:lpstr>Staffing choices: Recruitment, Selection, and Matriculation (RSM)  (II/III)</vt:lpstr>
      <vt:lpstr>Staffing choices: Recruitment, Selection, and Matriculation (RSM)  (III/III)</vt:lpstr>
      <vt:lpstr>Exercise #2:  RSM Staffing</vt:lpstr>
      <vt:lpstr>Staffing choices: Training and Support (I/II) </vt:lpstr>
      <vt:lpstr>Training and Support – Example staffing model (Year 0-1) (II/II)</vt:lpstr>
      <vt:lpstr>Staffing choices: Alumni </vt:lpstr>
      <vt:lpstr>Exercise #3:  Training, Support, and Alumni Staffing</vt:lpstr>
      <vt:lpstr>Staffing choices: Public sector partnership and placement (Public/Private Support) (I/III)</vt:lpstr>
      <vt:lpstr>Staffing choices: Development (Public/Private Support) (II/III)</vt:lpstr>
      <vt:lpstr>Public sector partnership and placement and development – Example staffing model (Year 0-3) (III/III)</vt:lpstr>
      <vt:lpstr>Exercise #4:  Development and Placement Staffing</vt:lpstr>
      <vt:lpstr>Staffing choices: Strategy and Operations </vt:lpstr>
      <vt:lpstr>Exercise #5:  Strategy and Operations Staffing</vt:lpstr>
      <vt:lpstr>Sample staffing timeline</vt:lpstr>
      <vt:lpstr>How might the relative size of each functional area change as the organization grows?</vt:lpstr>
      <vt:lpstr>What are alternatives to the sample groupings and when might it be helpful to consider one?</vt:lpstr>
      <vt:lpstr>PowerPoint Presentation</vt:lpstr>
      <vt:lpstr>Exercise #6:  Looking at the big picture</vt:lpstr>
      <vt:lpstr>Agenda: Building Your Team – Part I</vt:lpstr>
      <vt:lpstr>Headcount planning</vt:lpstr>
      <vt:lpstr>Exercise #7:   Projecting an accurate headcount</vt:lpstr>
      <vt:lpstr>STOP!</vt:lpstr>
      <vt:lpstr>Projecting staffing costs  Partner example – Teach For America</vt:lpstr>
      <vt:lpstr>Exercise #8:   Projecting staff costs</vt:lpstr>
      <vt:lpstr>Exercise #9:  Scenario Planning</vt:lpstr>
      <vt:lpstr>Coming in Staffing Your Organization, Part II: The organizational design process involves thinking “beyond the boxes” of an org chart</vt:lpstr>
      <vt:lpstr>Additional resources</vt:lpstr>
      <vt:lpstr>Please give us your feedback!</vt:lpstr>
      <vt:lpstr>PowerPoint Presentation</vt:lpstr>
    </vt:vector>
  </TitlesOfParts>
  <Company>TFA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Garfinkel, Phoebe</dc:creator>
  <cp:lastModifiedBy>O'Gara, Anne</cp:lastModifiedBy>
  <cp:revision>203</cp:revision>
  <dcterms:created xsi:type="dcterms:W3CDTF">2015-03-18T16:17:02Z</dcterms:created>
  <dcterms:modified xsi:type="dcterms:W3CDTF">2019-07-09T19:13:13Z</dcterms:modified>
</cp:coreProperties>
</file>